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Fox" userId="S::lfox@wsd.odbst.org::268b2f58-8930-4dac-a156-38c437fa8862" providerId="AD" clId="Web-{4B586622-616D-9BC1-3038-666793F401AF}"/>
    <pc:docChg chg="mod modSld addMainMaster delMainMaster modMainMaster setSldSz">
      <pc:chgData name="L Fox" userId="S::lfox@wsd.odbst.org::268b2f58-8930-4dac-a156-38c437fa8862" providerId="AD" clId="Web-{4B586622-616D-9BC1-3038-666793F401AF}" dt="2023-09-06T21:11:37.587" v="189" actId="20577"/>
      <pc:docMkLst>
        <pc:docMk/>
      </pc:docMkLst>
      <pc:sldChg chg="addSp modSp mod setBg modClrScheme chgLayout">
        <pc:chgData name="L Fox" userId="S::lfox@wsd.odbst.org::268b2f58-8930-4dac-a156-38c437fa8862" providerId="AD" clId="Web-{4B586622-616D-9BC1-3038-666793F401AF}" dt="2023-09-06T21:11:37.587" v="189" actId="20577"/>
        <pc:sldMkLst>
          <pc:docMk/>
          <pc:sldMk cId="109857222" sldId="256"/>
        </pc:sldMkLst>
        <pc:spChg chg="mod or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 Fox" userId="S::lfox@wsd.odbst.org::268b2f58-8930-4dac-a156-38c437fa8862" providerId="AD" clId="Web-{4B586622-616D-9BC1-3038-666793F401AF}" dt="2023-09-06T21:11:37.587" v="189" actId="20577"/>
          <ac:spMkLst>
            <pc:docMk/>
            <pc:sldMk cId="109857222" sldId="256"/>
            <ac:spMk id="9" creationId="{ED2224B0-F1D9-7A00-2930-2C13A8A2534D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109857222" sldId="256"/>
            <ac:spMk id="13" creationId="{E6051E1B-9773-04A2-EA46-682925A0C3BC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109857222" sldId="256"/>
            <ac:spMk id="36" creationId="{78029E40-04D9-E5D1-994E-23770BE64487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109857222" sldId="256"/>
            <ac:spMk id="37" creationId="{10F5D7EE-8D4F-B368-4A68-C290DEF33296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109857222" sldId="256"/>
            <ac:spMk id="38" creationId="{A7E400DF-3022-40D5-6116-6F019B7B12AB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109857222" sldId="256"/>
            <ac:spMk id="39" creationId="{067C3EC6-7FAB-4110-D8D6-EC0ADB31F8FC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109857222" sldId="256"/>
            <ac:spMk id="42" creationId="{47FF121F-530F-88C9-04BB-84A441482071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109857222" sldId="256"/>
            <ac:spMk id="43" creationId="{5EAA4470-87F1-A6FD-BE2F-5364F2D80A70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109857222" sldId="256"/>
            <ac:spMk id="44" creationId="{CC73AF57-5A43-7347-A3BC-4B8DDB36F3F8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109857222" sldId="256"/>
            <ac:spMk id="45" creationId="{73F7FDB6-654F-4808-15EF-3A996965D362}"/>
          </ac:spMkLst>
        </pc:s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109857222" sldId="256"/>
            <ac:grpSpMk id="3" creationId="{352A2A62-F65F-B314-61FC-D916DBB226F7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109857222" sldId="256"/>
            <ac:grpSpMk id="5" creationId="{D786526D-989C-627D-0225-82819E10FD3C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109857222" sldId="256"/>
            <ac:grpSpMk id="7" creationId="{C06CF043-C92C-128D-7EB3-F8B77BD0BD68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109857222" sldId="256"/>
            <ac:grpSpMk id="8" creationId="{1036AB33-266C-E24D-7B7E-96557CBBE361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109857222" sldId="256"/>
            <ac:grpSpMk id="11" creationId="{25D6F804-28C6-881F-82F5-5CE1775B84CC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109857222" sldId="256"/>
            <ac:grpSpMk id="12" creationId="{BF9F68FF-99F9-0BF1-44A0-CB67F46A8E3D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109857222" sldId="256"/>
            <ac:grpSpMk id="15" creationId="{7AC85330-0D4D-F833-AA91-849324D02C93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109857222" sldId="256"/>
            <ac:grpSpMk id="16" creationId="{A839A0B2-4B77-1642-EF5F-3B51A04D079C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109857222" sldId="256"/>
            <ac:grpSpMk id="17" creationId="{AAA7A247-E6F9-F0E7-5141-6D42B0F9FA1D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109857222" sldId="256"/>
            <ac:grpSpMk id="19" creationId="{0E0038FF-454A-5D0B-2535-CFC0372AFB1E}"/>
          </ac:grpSpMkLst>
        </pc:grpChg>
        <pc:picChg chg="mod">
          <ac:chgData name="L Fox" userId="S::lfox@wsd.odbst.org::268b2f58-8930-4dac-a156-38c437fa8862" providerId="AD" clId="Web-{4B586622-616D-9BC1-3038-666793F401AF}" dt="2023-09-06T21:09:11.645" v="165"/>
          <ac:picMkLst>
            <pc:docMk/>
            <pc:sldMk cId="109857222" sldId="256"/>
            <ac:picMk id="4" creationId="{0633E944-81A8-50CA-EC8C-D6C7A182B2A0}"/>
          </ac:picMkLst>
        </pc:picChg>
        <pc:picChg chg="mod">
          <ac:chgData name="L Fox" userId="S::lfox@wsd.odbst.org::268b2f58-8930-4dac-a156-38c437fa8862" providerId="AD" clId="Web-{4B586622-616D-9BC1-3038-666793F401AF}" dt="2023-09-06T20:51:59.492" v="14" actId="1076"/>
          <ac:picMkLst>
            <pc:docMk/>
            <pc:sldMk cId="109857222" sldId="256"/>
            <ac:picMk id="10" creationId="{171F18F9-D030-9473-2524-7AC04C97B308}"/>
          </ac:picMkLst>
        </pc:picChg>
        <pc:picChg chg="mod">
          <ac:chgData name="L Fox" userId="S::lfox@wsd.odbst.org::268b2f58-8930-4dac-a156-38c437fa8862" providerId="AD" clId="Web-{4B586622-616D-9BC1-3038-666793F401AF}" dt="2023-09-06T21:09:11.645" v="165"/>
          <ac:picMkLst>
            <pc:docMk/>
            <pc:sldMk cId="109857222" sldId="256"/>
            <ac:picMk id="46" creationId="{2AE7237C-CB2F-2AA5-BC14-E080562FE1DE}"/>
          </ac:picMkLst>
        </pc:picChg>
        <pc:picChg chg="mod">
          <ac:chgData name="L Fox" userId="S::lfox@wsd.odbst.org::268b2f58-8930-4dac-a156-38c437fa8862" providerId="AD" clId="Web-{4B586622-616D-9BC1-3038-666793F401AF}" dt="2023-09-06T21:09:11.645" v="165"/>
          <ac:picMkLst>
            <pc:docMk/>
            <pc:sldMk cId="109857222" sldId="256"/>
            <ac:picMk id="49" creationId="{41A251ED-8451-58B3-AB95-027A476540F3}"/>
          </ac:picMkLst>
        </pc:picChg>
      </pc:sldChg>
      <pc:sldChg chg="addSp delSp modSp mod setBg modClrScheme chgLayout">
        <pc:chgData name="L Fox" userId="S::lfox@wsd.odbst.org::268b2f58-8930-4dac-a156-38c437fa8862" providerId="AD" clId="Web-{4B586622-616D-9BC1-3038-666793F401AF}" dt="2023-09-06T21:09:41.131" v="167"/>
        <pc:sldMkLst>
          <pc:docMk/>
          <pc:sldMk cId="3386877469" sldId="257"/>
        </pc:sldMkLst>
        <pc:spChg chg="mod or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2" creationId="{00000000-0000-0000-0000-000000000000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3" creationId="{0E889743-B4B5-860F-C997-2A61196C0153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5" creationId="{16E70DA7-E6CC-1528-329E-DAA67ED04304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12" creationId="{C3FD9D01-D761-EADB-3755-C612AE48EC66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36" creationId="{78029E40-04D9-E5D1-994E-23770BE64487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37" creationId="{10F5D7EE-8D4F-B368-4A68-C290DEF33296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38" creationId="{A7E400DF-3022-40D5-6116-6F019B7B12AB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39" creationId="{067C3EC6-7FAB-4110-D8D6-EC0ADB31F8FC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42" creationId="{3263C101-E9A4-588A-3664-7837CE15442F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43" creationId="{1E9DD063-7914-C259-9106-77F33AF42660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44" creationId="{92F4D33F-6EAE-3ECC-3866-7327ED8BDDA1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45" creationId="{7ED2F973-3369-B290-291D-4551125356F1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46" creationId="{FC2B5442-B2DC-9A73-397A-B2BF538992FE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50" creationId="{4CBCF1ED-545F-8B1F-FFAB-58A6F22BB370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51" creationId="{0A585AFB-39A4-30DB-FFDF-2D87E498CD19}"/>
          </ac:spMkLst>
        </pc:spChg>
        <pc:spChg chg="add 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k cId="3386877469" sldId="257"/>
            <ac:spMk id="52" creationId="{45099A62-CA3C-51E5-0813-4D95D8700AC4}"/>
          </ac:spMkLst>
        </pc:s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6" creationId="{DF6F532F-BEDE-079A-8790-7E13481324F7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9" creationId="{5D861FA0-7E00-6A31-EE0D-629464EFE28B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10" creationId="{E8AFBAE5-D475-84F5-F96E-A8C171780195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13" creationId="{2E9902D1-46DA-C13D-675A-D5284E2129D7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14" creationId="{04CC1E27-B74E-73A8-BFBE-44B65A83B8B2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15" creationId="{506617C5-3CB9-CC6B-4E7E-10704EDB78D7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16" creationId="{C87CF355-0BA1-88F7-08F4-9E9D1CD9EB24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17" creationId="{44590D8C-A3E2-5E3D-0CE1-DE1E99DA98C6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25" creationId="{EF59CE39-340B-03B0-DF7A-BC11DB61C09E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28" creationId="{4D5A9D16-542C-566D-E6DA-12DB5A2F5023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30" creationId="{5F48C56E-BE7E-0E82-4C23-CE08503E57C6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31" creationId="{190CC71B-DEDB-70E3-C286-33692764283E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32" creationId="{3DF676B5-A8D2-6C27-FF48-EF223789FE4A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40" creationId="{04E024CB-6187-CC58-DF19-0B665A263EFB}"/>
          </ac:grpSpMkLst>
        </pc:grpChg>
        <pc:grpChg chg="add mod">
          <ac:chgData name="L Fox" userId="S::lfox@wsd.odbst.org::268b2f58-8930-4dac-a156-38c437fa8862" providerId="AD" clId="Web-{4B586622-616D-9BC1-3038-666793F401AF}" dt="2023-09-06T21:09:11.645" v="165"/>
          <ac:grpSpMkLst>
            <pc:docMk/>
            <pc:sldMk cId="3386877469" sldId="257"/>
            <ac:grpSpMk id="53" creationId="{4060BA00-BDB0-6B24-B3A8-69D698C8DE46}"/>
          </ac:grpSpMkLst>
        </pc:grpChg>
        <pc:picChg chg="mod">
          <ac:chgData name="L Fox" userId="S::lfox@wsd.odbst.org::268b2f58-8930-4dac-a156-38c437fa8862" providerId="AD" clId="Web-{4B586622-616D-9BC1-3038-666793F401AF}" dt="2023-09-06T21:09:11.645" v="165"/>
          <ac:picMkLst>
            <pc:docMk/>
            <pc:sldMk cId="3386877469" sldId="257"/>
            <ac:picMk id="4" creationId="{0633E944-81A8-50CA-EC8C-D6C7A182B2A0}"/>
          </ac:picMkLst>
        </pc:picChg>
        <pc:picChg chg="mod">
          <ac:chgData name="L Fox" userId="S::lfox@wsd.odbst.org::268b2f58-8930-4dac-a156-38c437fa8862" providerId="AD" clId="Web-{4B586622-616D-9BC1-3038-666793F401AF}" dt="2023-09-06T20:56:22.921" v="43" actId="14100"/>
          <ac:picMkLst>
            <pc:docMk/>
            <pc:sldMk cId="3386877469" sldId="257"/>
            <ac:picMk id="20" creationId="{C7D2D464-EC28-F040-70E1-607A085B3D02}"/>
          </ac:picMkLst>
        </pc:picChg>
        <pc:picChg chg="mod">
          <ac:chgData name="L Fox" userId="S::lfox@wsd.odbst.org::268b2f58-8930-4dac-a156-38c437fa8862" providerId="AD" clId="Web-{4B586622-616D-9BC1-3038-666793F401AF}" dt="2023-09-06T20:54:25.293" v="29" actId="14100"/>
          <ac:picMkLst>
            <pc:docMk/>
            <pc:sldMk cId="3386877469" sldId="257"/>
            <ac:picMk id="21" creationId="{7CD6420F-F64B-3DE5-7A68-1D1E3C216285}"/>
          </ac:picMkLst>
        </pc:picChg>
        <pc:picChg chg="mod">
          <ac:chgData name="L Fox" userId="S::lfox@wsd.odbst.org::268b2f58-8930-4dac-a156-38c437fa8862" providerId="AD" clId="Web-{4B586622-616D-9BC1-3038-666793F401AF}" dt="2023-09-06T20:55:38.326" v="35" actId="14100"/>
          <ac:picMkLst>
            <pc:docMk/>
            <pc:sldMk cId="3386877469" sldId="257"/>
            <ac:picMk id="22" creationId="{E744D4BD-7C23-F190-928C-2624B719F70D}"/>
          </ac:picMkLst>
        </pc:picChg>
        <pc:picChg chg="add mod">
          <ac:chgData name="L Fox" userId="S::lfox@wsd.odbst.org::268b2f58-8930-4dac-a156-38c437fa8862" providerId="AD" clId="Web-{4B586622-616D-9BC1-3038-666793F401AF}" dt="2023-09-06T20:59:13.847" v="66" actId="14100"/>
          <ac:picMkLst>
            <pc:docMk/>
            <pc:sldMk cId="3386877469" sldId="257"/>
            <ac:picMk id="35" creationId="{C56FB3DC-8894-0E9C-FCB9-53BF4993E298}"/>
          </ac:picMkLst>
        </pc:picChg>
        <pc:picChg chg="del">
          <ac:chgData name="L Fox" userId="S::lfox@wsd.odbst.org::268b2f58-8930-4dac-a156-38c437fa8862" providerId="AD" clId="Web-{4B586622-616D-9BC1-3038-666793F401AF}" dt="2023-09-06T20:56:17.061" v="42"/>
          <ac:picMkLst>
            <pc:docMk/>
            <pc:sldMk cId="3386877469" sldId="257"/>
            <ac:picMk id="47" creationId="{DB7B965C-6177-3F8B-8DC0-0CC4A48AADEF}"/>
          </ac:picMkLst>
        </pc:picChg>
        <pc:picChg chg="add del">
          <ac:chgData name="L Fox" userId="S::lfox@wsd.odbst.org::268b2f58-8930-4dac-a156-38c437fa8862" providerId="AD" clId="Web-{4B586622-616D-9BC1-3038-666793F401AF}" dt="2023-09-06T20:59:19.832" v="68"/>
          <ac:picMkLst>
            <pc:docMk/>
            <pc:sldMk cId="3386877469" sldId="257"/>
            <ac:picMk id="48" creationId="{70AD4078-3C27-048A-46F8-93CD2000E9EF}"/>
          </ac:picMkLst>
        </pc:picChg>
      </pc:sldChg>
      <pc:sldMasterChg chg="modSp add del mod setBg addSldLayout delSldLayout modSldLayout">
        <pc:chgData name="L Fox" userId="S::lfox@wsd.odbst.org::268b2f58-8930-4dac-a156-38c437fa8862" providerId="AD" clId="Web-{4B586622-616D-9BC1-3038-666793F401AF}" dt="2023-09-06T21:09:41.131" v="167"/>
        <pc:sldMasterMkLst>
          <pc:docMk/>
          <pc:sldMasterMk cId="2460954070" sldId="2147483660"/>
        </pc:sldMasterMkLst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L Fox" userId="S::lfox@wsd.odbst.org::268b2f58-8930-4dac-a156-38c437fa8862" providerId="AD" clId="Web-{4B586622-616D-9BC1-3038-666793F401AF}" dt="2023-09-06T21:09:11.645" v="165"/>
          <ac:spMkLst>
            <pc:docMk/>
            <pc:sldMasterMk cId="2460954070" sldId="2147483660"/>
            <ac:spMk id="6" creationId="{00000000-0000-0000-0000-000000000000}"/>
          </ac:spMkLst>
        </pc:spChg>
        <pc:sldLayoutChg chg="modSp 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add del mod">
          <pc:chgData name="L Fox" userId="S::lfox@wsd.odbst.org::268b2f58-8930-4dac-a156-38c437fa8862" providerId="AD" clId="Web-{4B586622-616D-9BC1-3038-666793F401AF}" dt="2023-09-06T21:09:41.131" v="167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9:11.645" v="165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modSp add del addSldLayout delSldLayout modSldLayout">
        <pc:chgData name="L Fox" userId="S::lfox@wsd.odbst.org::268b2f58-8930-4dac-a156-38c437fa8862" providerId="AD" clId="Web-{4B586622-616D-9BC1-3038-666793F401AF}" dt="2023-09-06T21:09:11.270" v="164"/>
        <pc:sldMasterMkLst>
          <pc:docMk/>
          <pc:sldMasterMk cId="2764477438" sldId="2147483672"/>
        </pc:sldMasterMkLst>
        <pc:spChg chg="mod">
          <ac:chgData name="L Fox" userId="S::lfox@wsd.odbst.org::268b2f58-8930-4dac-a156-38c437fa8862" providerId="AD" clId="Web-{4B586622-616D-9BC1-3038-666793F401AF}" dt="2023-09-06T21:08:53.270" v="158"/>
          <ac:spMkLst>
            <pc:docMk/>
            <pc:sldMasterMk cId="2764477438" sldId="2147483672"/>
            <ac:spMk id="2" creationId="{00000000-0000-0000-0000-000000000000}"/>
          </ac:spMkLst>
        </pc:spChg>
        <pc:spChg chg="mod">
          <ac:chgData name="L Fox" userId="S::lfox@wsd.odbst.org::268b2f58-8930-4dac-a156-38c437fa8862" providerId="AD" clId="Web-{4B586622-616D-9BC1-3038-666793F401AF}" dt="2023-09-06T21:08:53.270" v="158"/>
          <ac:spMkLst>
            <pc:docMk/>
            <pc:sldMasterMk cId="2764477438" sldId="2147483672"/>
            <ac:spMk id="3" creationId="{00000000-0000-0000-0000-000000000000}"/>
          </ac:spMkLst>
        </pc:spChg>
        <pc:spChg chg="mod">
          <ac:chgData name="L Fox" userId="S::lfox@wsd.odbst.org::268b2f58-8930-4dac-a156-38c437fa8862" providerId="AD" clId="Web-{4B586622-616D-9BC1-3038-666793F401AF}" dt="2023-09-06T21:08:53.270" v="158"/>
          <ac:spMkLst>
            <pc:docMk/>
            <pc:sldMasterMk cId="2764477438" sldId="2147483672"/>
            <ac:spMk id="4" creationId="{00000000-0000-0000-0000-000000000000}"/>
          </ac:spMkLst>
        </pc:spChg>
        <pc:spChg chg="mod">
          <ac:chgData name="L Fox" userId="S::lfox@wsd.odbst.org::268b2f58-8930-4dac-a156-38c437fa8862" providerId="AD" clId="Web-{4B586622-616D-9BC1-3038-666793F401AF}" dt="2023-09-06T21:08:53.270" v="158"/>
          <ac:spMkLst>
            <pc:docMk/>
            <pc:sldMasterMk cId="2764477438" sldId="2147483672"/>
            <ac:spMk id="5" creationId="{00000000-0000-0000-0000-000000000000}"/>
          </ac:spMkLst>
        </pc:spChg>
        <pc:spChg chg="mod">
          <ac:chgData name="L Fox" userId="S::lfox@wsd.odbst.org::268b2f58-8930-4dac-a156-38c437fa8862" providerId="AD" clId="Web-{4B586622-616D-9BC1-3038-666793F401AF}" dt="2023-09-06T21:08:53.270" v="158"/>
          <ac:spMkLst>
            <pc:docMk/>
            <pc:sldMasterMk cId="2764477438" sldId="2147483672"/>
            <ac:spMk id="6" creationId="{00000000-0000-0000-0000-000000000000}"/>
          </ac:spMkLst>
        </pc:spChg>
        <pc:sldLayoutChg chg="modSp 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3285979891" sldId="2147483673"/>
          </pc:sldLayoutMkLst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3285979891" sldId="2147483673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3285979891" sldId="2147483673"/>
              <ac:spMk id="3" creationId="{00000000-0000-0000-0000-000000000000}"/>
            </ac:spMkLst>
          </pc:spChg>
        </pc:sldLayoutChg>
        <pc:sldLayoutChg chg="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156876230" sldId="2147483674"/>
          </pc:sldLayoutMkLst>
        </pc:sldLayoutChg>
        <pc:sldLayoutChg chg="modSp 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2101827425" sldId="2147483675"/>
          </pc:sldLayoutMkLst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2101827425" sldId="2147483675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2101827425" sldId="2147483675"/>
              <ac:spMk id="3" creationId="{00000000-0000-0000-0000-000000000000}"/>
            </ac:spMkLst>
          </pc:spChg>
        </pc:sldLayoutChg>
        <pc:sldLayoutChg chg="modSp 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27095533" sldId="2147483676"/>
          </pc:sldLayoutMkLst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27095533" sldId="2147483676"/>
              <ac:spMk id="3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27095533" sldId="2147483676"/>
              <ac:spMk id="4" creationId="{00000000-0000-0000-0000-000000000000}"/>
            </ac:spMkLst>
          </pc:spChg>
        </pc:sldLayoutChg>
        <pc:sldLayoutChg chg="modSp 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4082996117" sldId="2147483677"/>
          </pc:sldLayoutMkLst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4082996117" sldId="2147483677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4082996117" sldId="2147483677"/>
              <ac:spMk id="3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4082996117" sldId="2147483677"/>
              <ac:spMk id="4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4082996117" sldId="2147483677"/>
              <ac:spMk id="5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4082996117" sldId="2147483677"/>
              <ac:spMk id="6" creationId="{00000000-0000-0000-0000-000000000000}"/>
            </ac:spMkLst>
          </pc:spChg>
        </pc:sldLayoutChg>
        <pc:sldLayoutChg chg="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3505129111" sldId="2147483678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689509505" sldId="2147483679"/>
          </pc:sldLayoutMkLst>
        </pc:sldLayoutChg>
        <pc:sldLayoutChg chg="modSp 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1010746574" sldId="2147483680"/>
          </pc:sldLayoutMkLst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1010746574" sldId="2147483680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1010746574" sldId="2147483680"/>
              <ac:spMk id="3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1010746574" sldId="2147483680"/>
              <ac:spMk id="4" creationId="{00000000-0000-0000-0000-000000000000}"/>
            </ac:spMkLst>
          </pc:spChg>
        </pc:sldLayoutChg>
        <pc:sldLayoutChg chg="modSp 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4255952888" sldId="2147483681"/>
          </pc:sldLayoutMkLst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4255952888" sldId="2147483681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4255952888" sldId="2147483681"/>
              <ac:spMk id="3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4255952888" sldId="2147483681"/>
              <ac:spMk id="4" creationId="{00000000-0000-0000-0000-000000000000}"/>
            </ac:spMkLst>
          </pc:spChg>
        </pc:sldLayoutChg>
        <pc:sldLayoutChg chg="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141666512" sldId="2147483682"/>
          </pc:sldLayoutMkLst>
        </pc:sldLayoutChg>
        <pc:sldLayoutChg chg="modSp add del mod replId">
          <pc:chgData name="L Fox" userId="S::lfox@wsd.odbst.org::268b2f58-8930-4dac-a156-38c437fa8862" providerId="AD" clId="Web-{4B586622-616D-9BC1-3038-666793F401AF}" dt="2023-09-06T21:09:11.270" v="164"/>
          <pc:sldLayoutMkLst>
            <pc:docMk/>
            <pc:sldMasterMk cId="2764477438" sldId="2147483672"/>
            <pc:sldLayoutMk cId="4010863679" sldId="2147483683"/>
          </pc:sldLayoutMkLst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4010863679" sldId="2147483683"/>
              <ac:spMk id="2" creationId="{00000000-0000-0000-0000-000000000000}"/>
            </ac:spMkLst>
          </pc:spChg>
          <pc:spChg chg="mod">
            <ac:chgData name="L Fox" userId="S::lfox@wsd.odbst.org::268b2f58-8930-4dac-a156-38c437fa8862" providerId="AD" clId="Web-{4B586622-616D-9BC1-3038-666793F401AF}" dt="2023-09-06T21:08:53.270" v="158"/>
            <ac:spMkLst>
              <pc:docMk/>
              <pc:sldMasterMk cId="2764477438" sldId="2147483672"/>
              <pc:sldLayoutMk cId="4010863679" sldId="2147483683"/>
              <ac:spMk id="3" creationId="{00000000-0000-0000-0000-000000000000}"/>
            </ac:spMkLst>
          </pc:spChg>
        </pc:sldLayoutChg>
      </pc:sldMasterChg>
      <pc:sldMasterChg chg="add del addSldLayout delSldLayout modSldLayout">
        <pc:chgData name="L Fox" userId="S::lfox@wsd.odbst.org::268b2f58-8930-4dac-a156-38c437fa8862" providerId="AD" clId="Web-{4B586622-616D-9BC1-3038-666793F401AF}" dt="2023-09-06T21:08:52.926" v="157"/>
        <pc:sldMasterMkLst>
          <pc:docMk/>
          <pc:sldMasterMk cId="1155427172" sldId="2147483684"/>
        </pc:sldMasterMkLst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2579213702" sldId="2147483685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3771729123" sldId="2147483686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3493288357" sldId="2147483687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456276060" sldId="2147483688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2132121643" sldId="2147483689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4219852061" sldId="2147483690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3122442663" sldId="2147483691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3212751897" sldId="2147483692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1110078604" sldId="2147483693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3690346926" sldId="2147483694"/>
          </pc:sldLayoutMkLst>
        </pc:sldLayoutChg>
        <pc:sldLayoutChg chg="add del mod replId">
          <pc:chgData name="L Fox" userId="S::lfox@wsd.odbst.org::268b2f58-8930-4dac-a156-38c437fa8862" providerId="AD" clId="Web-{4B586622-616D-9BC1-3038-666793F401AF}" dt="2023-09-06T21:08:52.926" v="157"/>
          <pc:sldLayoutMkLst>
            <pc:docMk/>
            <pc:sldMasterMk cId="1155427172" sldId="2147483684"/>
            <pc:sldLayoutMk cId="4016791750" sldId="2147483695"/>
          </pc:sldLayoutMkLst>
        </pc:sldLayoutChg>
      </pc:sldMasterChg>
    </pc:docChg>
  </pc:docChgLst>
  <pc:docChgLst>
    <pc:chgData name="J Harrison" userId="ada25afe-867a-4d0f-86d4-250436bbe323" providerId="ADAL" clId="{D1EFC45B-EAB1-44D9-890B-B2C9EFCDB461}"/>
    <pc:docChg chg="modSld">
      <pc:chgData name="J Harrison" userId="ada25afe-867a-4d0f-86d4-250436bbe323" providerId="ADAL" clId="{D1EFC45B-EAB1-44D9-890B-B2C9EFCDB461}" dt="2024-04-24T11:29:14.403" v="7" actId="20577"/>
      <pc:docMkLst>
        <pc:docMk/>
      </pc:docMkLst>
      <pc:sldChg chg="modSp mod">
        <pc:chgData name="J Harrison" userId="ada25afe-867a-4d0f-86d4-250436bbe323" providerId="ADAL" clId="{D1EFC45B-EAB1-44D9-890B-B2C9EFCDB461}" dt="2024-04-24T11:29:14.403" v="7" actId="20577"/>
        <pc:sldMkLst>
          <pc:docMk/>
          <pc:sldMk cId="3386877469" sldId="257"/>
        </pc:sldMkLst>
        <pc:spChg chg="mod">
          <ac:chgData name="J Harrison" userId="ada25afe-867a-4d0f-86d4-250436bbe323" providerId="ADAL" clId="{D1EFC45B-EAB1-44D9-890B-B2C9EFCDB461}" dt="2024-04-24T11:29:14.403" v="7" actId="20577"/>
          <ac:spMkLst>
            <pc:docMk/>
            <pc:sldMk cId="3386877469" sldId="257"/>
            <ac:spMk id="43" creationId="{1E9DD063-7914-C259-9106-77F33AF42660}"/>
          </ac:spMkLst>
        </pc:spChg>
      </pc:sldChg>
    </pc:docChg>
  </pc:docChgLst>
  <pc:docChgLst>
    <pc:chgData name="J Jonwood" userId="S::jjonwood@wsd.odbst.org::d80d1c97-c104-4c7b-a3c3-fa12d455ca9f" providerId="AD" clId="Web-{CE67FD6D-4235-FB32-40D6-C7B23C0AF971}"/>
    <pc:docChg chg="modSld">
      <pc:chgData name="J Jonwood" userId="S::jjonwood@wsd.odbst.org::d80d1c97-c104-4c7b-a3c3-fa12d455ca9f" providerId="AD" clId="Web-{CE67FD6D-4235-FB32-40D6-C7B23C0AF971}" dt="2024-04-18T15:22:48.896" v="17" actId="20577"/>
      <pc:docMkLst>
        <pc:docMk/>
      </pc:docMkLst>
      <pc:sldChg chg="modSp">
        <pc:chgData name="J Jonwood" userId="S::jjonwood@wsd.odbst.org::d80d1c97-c104-4c7b-a3c3-fa12d455ca9f" providerId="AD" clId="Web-{CE67FD6D-4235-FB32-40D6-C7B23C0AF971}" dt="2024-04-18T15:22:48.896" v="17" actId="20577"/>
        <pc:sldMkLst>
          <pc:docMk/>
          <pc:sldMk cId="109857222" sldId="256"/>
        </pc:sldMkLst>
        <pc:spChg chg="mod">
          <ac:chgData name="J Jonwood" userId="S::jjonwood@wsd.odbst.org::d80d1c97-c104-4c7b-a3c3-fa12d455ca9f" providerId="AD" clId="Web-{CE67FD6D-4235-FB32-40D6-C7B23C0AF971}" dt="2024-04-18T15:22:48.896" v="17" actId="20577"/>
          <ac:spMkLst>
            <pc:docMk/>
            <pc:sldMk cId="109857222" sldId="256"/>
            <ac:spMk id="9" creationId="{ED2224B0-F1D9-7A00-2930-2C13A8A2534D}"/>
          </ac:spMkLst>
        </pc:spChg>
      </pc:sldChg>
    </pc:docChg>
  </pc:docChgLst>
  <pc:docChgLst>
    <pc:chgData name="L Fox" userId="S::lfox@wsd.odbst.org::268b2f58-8930-4dac-a156-38c437fa8862" providerId="AD" clId="Web-{62C1D8F6-35DF-51EF-DBD5-E9F3E69CEFC4}"/>
    <pc:docChg chg="modSld modMainMaster">
      <pc:chgData name="L Fox" userId="S::lfox@wsd.odbst.org::268b2f58-8930-4dac-a156-38c437fa8862" providerId="AD" clId="Web-{62C1D8F6-35DF-51EF-DBD5-E9F3E69CEFC4}" dt="2024-01-11T16:22:59.456" v="505" actId="20577"/>
      <pc:docMkLst>
        <pc:docMk/>
      </pc:docMkLst>
      <pc:sldChg chg="delSp modSp mod setBg">
        <pc:chgData name="L Fox" userId="S::lfox@wsd.odbst.org::268b2f58-8930-4dac-a156-38c437fa8862" providerId="AD" clId="Web-{62C1D8F6-35DF-51EF-DBD5-E9F3E69CEFC4}" dt="2024-01-11T16:22:59.456" v="505" actId="20577"/>
        <pc:sldMkLst>
          <pc:docMk/>
          <pc:sldMk cId="109857222" sldId="256"/>
        </pc:sldMkLst>
        <pc:spChg chg="mod">
          <ac:chgData name="L Fox" userId="S::lfox@wsd.odbst.org::268b2f58-8930-4dac-a156-38c437fa8862" providerId="AD" clId="Web-{62C1D8F6-35DF-51EF-DBD5-E9F3E69CEFC4}" dt="2024-01-11T16:03:01.036" v="24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 Fox" userId="S::lfox@wsd.odbst.org::268b2f58-8930-4dac-a156-38c437fa8862" providerId="AD" clId="Web-{62C1D8F6-35DF-51EF-DBD5-E9F3E69CEFC4}" dt="2024-01-11T15:58:04.373" v="44" actId="20577"/>
          <ac:spMkLst>
            <pc:docMk/>
            <pc:sldMk cId="109857222" sldId="256"/>
            <ac:spMk id="9" creationId="{ED2224B0-F1D9-7A00-2930-2C13A8A2534D}"/>
          </ac:spMkLst>
        </pc:spChg>
        <pc:spChg chg="mod">
          <ac:chgData name="L Fox" userId="S::lfox@wsd.odbst.org::268b2f58-8930-4dac-a156-38c437fa8862" providerId="AD" clId="Web-{62C1D8F6-35DF-51EF-DBD5-E9F3E69CEFC4}" dt="2024-01-11T15:59:18.828" v="100" actId="20577"/>
          <ac:spMkLst>
            <pc:docMk/>
            <pc:sldMk cId="109857222" sldId="256"/>
            <ac:spMk id="37" creationId="{10F5D7EE-8D4F-B368-4A68-C290DEF33296}"/>
          </ac:spMkLst>
        </pc:spChg>
        <pc:spChg chg="mod">
          <ac:chgData name="L Fox" userId="S::lfox@wsd.odbst.org::268b2f58-8930-4dac-a156-38c437fa8862" providerId="AD" clId="Web-{62C1D8F6-35DF-51EF-DBD5-E9F3E69CEFC4}" dt="2024-01-11T16:22:59.456" v="505" actId="20577"/>
          <ac:spMkLst>
            <pc:docMk/>
            <pc:sldMk cId="109857222" sldId="256"/>
            <ac:spMk id="39" creationId="{067C3EC6-7FAB-4110-D8D6-EC0ADB31F8FC}"/>
          </ac:spMkLst>
        </pc:spChg>
        <pc:spChg chg="mod">
          <ac:chgData name="L Fox" userId="S::lfox@wsd.odbst.org::268b2f58-8930-4dac-a156-38c437fa8862" providerId="AD" clId="Web-{62C1D8F6-35DF-51EF-DBD5-E9F3E69CEFC4}" dt="2024-01-11T16:19:50.451" v="478" actId="1076"/>
          <ac:spMkLst>
            <pc:docMk/>
            <pc:sldMk cId="109857222" sldId="256"/>
            <ac:spMk id="42" creationId="{47FF121F-530F-88C9-04BB-84A441482071}"/>
          </ac:spMkLst>
        </pc:spChg>
        <pc:spChg chg="mod">
          <ac:chgData name="L Fox" userId="S::lfox@wsd.odbst.org::268b2f58-8930-4dac-a156-38c437fa8862" providerId="AD" clId="Web-{62C1D8F6-35DF-51EF-DBD5-E9F3E69CEFC4}" dt="2024-01-11T16:20:02.420" v="484" actId="1076"/>
          <ac:spMkLst>
            <pc:docMk/>
            <pc:sldMk cId="109857222" sldId="256"/>
            <ac:spMk id="43" creationId="{5EAA4470-87F1-A6FD-BE2F-5364F2D80A70}"/>
          </ac:spMkLst>
        </pc:spChg>
        <pc:spChg chg="mod">
          <ac:chgData name="L Fox" userId="S::lfox@wsd.odbst.org::268b2f58-8930-4dac-a156-38c437fa8862" providerId="AD" clId="Web-{62C1D8F6-35DF-51EF-DBD5-E9F3E69CEFC4}" dt="2024-01-11T16:20:17.905" v="487" actId="1076"/>
          <ac:spMkLst>
            <pc:docMk/>
            <pc:sldMk cId="109857222" sldId="256"/>
            <ac:spMk id="44" creationId="{CC73AF57-5A43-7347-A3BC-4B8DDB36F3F8}"/>
          </ac:spMkLst>
        </pc:spChg>
        <pc:spChg chg="mod">
          <ac:chgData name="L Fox" userId="S::lfox@wsd.odbst.org::268b2f58-8930-4dac-a156-38c437fa8862" providerId="AD" clId="Web-{62C1D8F6-35DF-51EF-DBD5-E9F3E69CEFC4}" dt="2024-01-11T16:20:37.921" v="490" actId="1076"/>
          <ac:spMkLst>
            <pc:docMk/>
            <pc:sldMk cId="109857222" sldId="256"/>
            <ac:spMk id="45" creationId="{73F7FDB6-654F-4808-15EF-3A996965D362}"/>
          </ac:spMkLst>
        </pc:spChg>
        <pc:picChg chg="del">
          <ac:chgData name="L Fox" userId="S::lfox@wsd.odbst.org::268b2f58-8930-4dac-a156-38c437fa8862" providerId="AD" clId="Web-{62C1D8F6-35DF-51EF-DBD5-E9F3E69CEFC4}" dt="2024-01-11T15:59:54.797" v="133"/>
          <ac:picMkLst>
            <pc:docMk/>
            <pc:sldMk cId="109857222" sldId="256"/>
            <ac:picMk id="20" creationId="{BCCDC2B5-4BB9-9E3D-F802-BD6A667A0011}"/>
          </ac:picMkLst>
        </pc:picChg>
        <pc:picChg chg="del">
          <ac:chgData name="L Fox" userId="S::lfox@wsd.odbst.org::268b2f58-8930-4dac-a156-38c437fa8862" providerId="AD" clId="Web-{62C1D8F6-35DF-51EF-DBD5-E9F3E69CEFC4}" dt="2024-01-11T15:59:14.578" v="99"/>
          <ac:picMkLst>
            <pc:docMk/>
            <pc:sldMk cId="109857222" sldId="256"/>
            <ac:picMk id="49" creationId="{41A251ED-8451-58B3-AB95-027A476540F3}"/>
          </ac:picMkLst>
        </pc:picChg>
      </pc:sldChg>
      <pc:sldChg chg="delSp modSp mod">
        <pc:chgData name="L Fox" userId="S::lfox@wsd.odbst.org::268b2f58-8930-4dac-a156-38c437fa8862" providerId="AD" clId="Web-{62C1D8F6-35DF-51EF-DBD5-E9F3E69CEFC4}" dt="2024-01-11T16:22:30.783" v="502"/>
        <pc:sldMkLst>
          <pc:docMk/>
          <pc:sldMk cId="3386877469" sldId="257"/>
        </pc:sldMkLst>
        <pc:spChg chg="mod">
          <ac:chgData name="L Fox" userId="S::lfox@wsd.odbst.org::268b2f58-8930-4dac-a156-38c437fa8862" providerId="AD" clId="Web-{62C1D8F6-35DF-51EF-DBD5-E9F3E69CEFC4}" dt="2024-01-11T16:03:09.521" v="248" actId="20577"/>
          <ac:spMkLst>
            <pc:docMk/>
            <pc:sldMk cId="3386877469" sldId="257"/>
            <ac:spMk id="2" creationId="{00000000-0000-0000-0000-000000000000}"/>
          </ac:spMkLst>
        </pc:spChg>
        <pc:spChg chg="mod">
          <ac:chgData name="L Fox" userId="S::lfox@wsd.odbst.org::268b2f58-8930-4dac-a156-38c437fa8862" providerId="AD" clId="Web-{62C1D8F6-35DF-51EF-DBD5-E9F3E69CEFC4}" dt="2024-01-11T16:04:36.835" v="272" actId="20577"/>
          <ac:spMkLst>
            <pc:docMk/>
            <pc:sldMk cId="3386877469" sldId="257"/>
            <ac:spMk id="36" creationId="{78029E40-04D9-E5D1-994E-23770BE64487}"/>
          </ac:spMkLst>
        </pc:spChg>
        <pc:spChg chg="mod">
          <ac:chgData name="L Fox" userId="S::lfox@wsd.odbst.org::268b2f58-8930-4dac-a156-38c437fa8862" providerId="AD" clId="Web-{62C1D8F6-35DF-51EF-DBD5-E9F3E69CEFC4}" dt="2024-01-11T16:05:40.853" v="320" actId="1076"/>
          <ac:spMkLst>
            <pc:docMk/>
            <pc:sldMk cId="3386877469" sldId="257"/>
            <ac:spMk id="42" creationId="{3263C101-E9A4-588A-3664-7837CE15442F}"/>
          </ac:spMkLst>
        </pc:spChg>
        <pc:spChg chg="mod">
          <ac:chgData name="L Fox" userId="S::lfox@wsd.odbst.org::268b2f58-8930-4dac-a156-38c437fa8862" providerId="AD" clId="Web-{62C1D8F6-35DF-51EF-DBD5-E9F3E69CEFC4}" dt="2024-01-11T16:05:44.134" v="321" actId="1076"/>
          <ac:spMkLst>
            <pc:docMk/>
            <pc:sldMk cId="3386877469" sldId="257"/>
            <ac:spMk id="43" creationId="{1E9DD063-7914-C259-9106-77F33AF42660}"/>
          </ac:spMkLst>
        </pc:spChg>
        <pc:spChg chg="mod">
          <ac:chgData name="L Fox" userId="S::lfox@wsd.odbst.org::268b2f58-8930-4dac-a156-38c437fa8862" providerId="AD" clId="Web-{62C1D8F6-35DF-51EF-DBD5-E9F3E69CEFC4}" dt="2024-01-11T16:21:32.563" v="499" actId="1076"/>
          <ac:spMkLst>
            <pc:docMk/>
            <pc:sldMk cId="3386877469" sldId="257"/>
            <ac:spMk id="44" creationId="{92F4D33F-6EAE-3ECC-3866-7327ED8BDDA1}"/>
          </ac:spMkLst>
        </pc:spChg>
        <pc:spChg chg="mod">
          <ac:chgData name="L Fox" userId="S::lfox@wsd.odbst.org::268b2f58-8930-4dac-a156-38c437fa8862" providerId="AD" clId="Web-{62C1D8F6-35DF-51EF-DBD5-E9F3E69CEFC4}" dt="2024-01-11T16:19:37.029" v="475" actId="1076"/>
          <ac:spMkLst>
            <pc:docMk/>
            <pc:sldMk cId="3386877469" sldId="257"/>
            <ac:spMk id="45" creationId="{7ED2F973-3369-B290-291D-4551125356F1}"/>
          </ac:spMkLst>
        </pc:spChg>
        <pc:spChg chg="mod">
          <ac:chgData name="L Fox" userId="S::lfox@wsd.odbst.org::268b2f58-8930-4dac-a156-38c437fa8862" providerId="AD" clId="Web-{62C1D8F6-35DF-51EF-DBD5-E9F3E69CEFC4}" dt="2024-01-11T16:19:46.139" v="477" actId="1076"/>
          <ac:spMkLst>
            <pc:docMk/>
            <pc:sldMk cId="3386877469" sldId="257"/>
            <ac:spMk id="46" creationId="{FC2B5442-B2DC-9A73-397A-B2BF538992FE}"/>
          </ac:spMkLst>
        </pc:spChg>
        <pc:spChg chg="mod">
          <ac:chgData name="L Fox" userId="S::lfox@wsd.odbst.org::268b2f58-8930-4dac-a156-38c437fa8862" providerId="AD" clId="Web-{62C1D8F6-35DF-51EF-DBD5-E9F3E69CEFC4}" dt="2024-01-11T16:19:16.404" v="470" actId="1076"/>
          <ac:spMkLst>
            <pc:docMk/>
            <pc:sldMk cId="3386877469" sldId="257"/>
            <ac:spMk id="50" creationId="{4CBCF1ED-545F-8B1F-FFAB-58A6F22BB370}"/>
          </ac:spMkLst>
        </pc:spChg>
        <pc:spChg chg="mod">
          <ac:chgData name="L Fox" userId="S::lfox@wsd.odbst.org::268b2f58-8930-4dac-a156-38c437fa8862" providerId="AD" clId="Web-{62C1D8F6-35DF-51EF-DBD5-E9F3E69CEFC4}" dt="2024-01-11T16:19:29.670" v="474" actId="1076"/>
          <ac:spMkLst>
            <pc:docMk/>
            <pc:sldMk cId="3386877469" sldId="257"/>
            <ac:spMk id="51" creationId="{0A585AFB-39A4-30DB-FFDF-2D87E498CD19}"/>
          </ac:spMkLst>
        </pc:spChg>
        <pc:grpChg chg="mod">
          <ac:chgData name="L Fox" userId="S::lfox@wsd.odbst.org::268b2f58-8930-4dac-a156-38c437fa8862" providerId="AD" clId="Web-{62C1D8F6-35DF-51EF-DBD5-E9F3E69CEFC4}" dt="2024-01-11T16:05:37.993" v="319" actId="1076"/>
          <ac:grpSpMkLst>
            <pc:docMk/>
            <pc:sldMk cId="3386877469" sldId="257"/>
            <ac:grpSpMk id="9" creationId="{5D861FA0-7E00-6A31-EE0D-629464EFE28B}"/>
          </ac:grpSpMkLst>
        </pc:grpChg>
        <pc:grpChg chg="mod">
          <ac:chgData name="L Fox" userId="S::lfox@wsd.odbst.org::268b2f58-8930-4dac-a156-38c437fa8862" providerId="AD" clId="Web-{62C1D8F6-35DF-51EF-DBD5-E9F3E69CEFC4}" dt="2024-01-11T16:21:39.188" v="500" actId="1076"/>
          <ac:grpSpMkLst>
            <pc:docMk/>
            <pc:sldMk cId="3386877469" sldId="257"/>
            <ac:grpSpMk id="25" creationId="{EF59CE39-340B-03B0-DF7A-BC11DB61C09E}"/>
          </ac:grpSpMkLst>
        </pc:grpChg>
        <pc:grpChg chg="mod">
          <ac:chgData name="L Fox" userId="S::lfox@wsd.odbst.org::268b2f58-8930-4dac-a156-38c437fa8862" providerId="AD" clId="Web-{62C1D8F6-35DF-51EF-DBD5-E9F3E69CEFC4}" dt="2024-01-11T16:21:11.813" v="493" actId="14100"/>
          <ac:grpSpMkLst>
            <pc:docMk/>
            <pc:sldMk cId="3386877469" sldId="257"/>
            <ac:grpSpMk id="28" creationId="{4D5A9D16-542C-566D-E6DA-12DB5A2F5023}"/>
          </ac:grpSpMkLst>
        </pc:grpChg>
        <pc:grpChg chg="mod">
          <ac:chgData name="L Fox" userId="S::lfox@wsd.odbst.org::268b2f58-8930-4dac-a156-38c437fa8862" providerId="AD" clId="Web-{62C1D8F6-35DF-51EF-DBD5-E9F3E69CEFC4}" dt="2024-01-11T16:19:40.717" v="476" actId="1076"/>
          <ac:grpSpMkLst>
            <pc:docMk/>
            <pc:sldMk cId="3386877469" sldId="257"/>
            <ac:grpSpMk id="40" creationId="{04E024CB-6187-CC58-DF19-0B665A263EFB}"/>
          </ac:grpSpMkLst>
        </pc:grpChg>
        <pc:picChg chg="mod">
          <ac:chgData name="L Fox" userId="S::lfox@wsd.odbst.org::268b2f58-8930-4dac-a156-38c437fa8862" providerId="AD" clId="Web-{62C1D8F6-35DF-51EF-DBD5-E9F3E69CEFC4}" dt="2024-01-11T16:21:32.532" v="498" actId="1076"/>
          <ac:picMkLst>
            <pc:docMk/>
            <pc:sldMk cId="3386877469" sldId="257"/>
            <ac:picMk id="24" creationId="{7A29A24A-A7A7-8882-130E-E41FB93BB0F6}"/>
          </ac:picMkLst>
        </pc:picChg>
        <pc:picChg chg="del">
          <ac:chgData name="L Fox" userId="S::lfox@wsd.odbst.org::268b2f58-8930-4dac-a156-38c437fa8862" providerId="AD" clId="Web-{62C1D8F6-35DF-51EF-DBD5-E9F3E69CEFC4}" dt="2024-01-11T16:08:08.075" v="386"/>
          <ac:picMkLst>
            <pc:docMk/>
            <pc:sldMk cId="3386877469" sldId="257"/>
            <ac:picMk id="48" creationId="{1E433BD7-A5F4-B409-874E-80EEBE69558E}"/>
          </ac:picMkLst>
        </pc:picChg>
      </pc:sldChg>
      <pc:sldMasterChg chg="mod setBg modSldLayout">
        <pc:chgData name="L Fox" userId="S::lfox@wsd.odbst.org::268b2f58-8930-4dac-a156-38c437fa8862" providerId="AD" clId="Web-{62C1D8F6-35DF-51EF-DBD5-E9F3E69CEFC4}" dt="2024-01-11T16:22:30.783" v="502"/>
        <pc:sldMasterMkLst>
          <pc:docMk/>
          <pc:sldMasterMk cId="2460954070" sldId="2147483660"/>
        </pc:sldMasterMkLst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L Fox" userId="S::lfox@wsd.odbst.org::268b2f58-8930-4dac-a156-38c437fa8862" providerId="AD" clId="Web-{62C1D8F6-35DF-51EF-DBD5-E9F3E69CEFC4}" dt="2024-01-11T16:22:30.783" v="502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J Harrison" userId="ada25afe-867a-4d0f-86d4-250436bbe323" providerId="ADAL" clId="{FC9808EA-E651-4173-A934-9F212DCC33AC}"/>
    <pc:docChg chg="custSel modSld">
      <pc:chgData name="J Harrison" userId="ada25afe-867a-4d0f-86d4-250436bbe323" providerId="ADAL" clId="{FC9808EA-E651-4173-A934-9F212DCC33AC}" dt="2023-09-14T08:40:52.290" v="59" actId="313"/>
      <pc:docMkLst>
        <pc:docMk/>
      </pc:docMkLst>
      <pc:sldChg chg="modSp mod">
        <pc:chgData name="J Harrison" userId="ada25afe-867a-4d0f-86d4-250436bbe323" providerId="ADAL" clId="{FC9808EA-E651-4173-A934-9F212DCC33AC}" dt="2023-09-14T08:40:52.290" v="59" actId="313"/>
        <pc:sldMkLst>
          <pc:docMk/>
          <pc:sldMk cId="109857222" sldId="256"/>
        </pc:sldMkLst>
        <pc:spChg chg="mod">
          <ac:chgData name="J Harrison" userId="ada25afe-867a-4d0f-86d4-250436bbe323" providerId="ADAL" clId="{FC9808EA-E651-4173-A934-9F212DCC33AC}" dt="2023-09-14T08:40:52.290" v="59" actId="313"/>
          <ac:spMkLst>
            <pc:docMk/>
            <pc:sldMk cId="109857222" sldId="256"/>
            <ac:spMk id="9" creationId="{ED2224B0-F1D9-7A00-2930-2C13A8A2534D}"/>
          </ac:spMkLst>
        </pc:spChg>
        <pc:spChg chg="mod">
          <ac:chgData name="J Harrison" userId="ada25afe-867a-4d0f-86d4-250436bbe323" providerId="ADAL" clId="{FC9808EA-E651-4173-A934-9F212DCC33AC}" dt="2023-09-14T08:37:58.871" v="0" actId="20577"/>
          <ac:spMkLst>
            <pc:docMk/>
            <pc:sldMk cId="109857222" sldId="256"/>
            <ac:spMk id="43" creationId="{5EAA4470-87F1-A6FD-BE2F-5364F2D80A70}"/>
          </ac:spMkLst>
        </pc:spChg>
      </pc:sldChg>
      <pc:sldChg chg="modSp mod">
        <pc:chgData name="J Harrison" userId="ada25afe-867a-4d0f-86d4-250436bbe323" providerId="ADAL" clId="{FC9808EA-E651-4173-A934-9F212DCC33AC}" dt="2023-09-14T08:38:19.733" v="10" actId="20577"/>
        <pc:sldMkLst>
          <pc:docMk/>
          <pc:sldMk cId="3386877469" sldId="257"/>
        </pc:sldMkLst>
        <pc:spChg chg="mod">
          <ac:chgData name="J Harrison" userId="ada25afe-867a-4d0f-86d4-250436bbe323" providerId="ADAL" clId="{FC9808EA-E651-4173-A934-9F212DCC33AC}" dt="2023-09-14T08:38:19.733" v="10" actId="20577"/>
          <ac:spMkLst>
            <pc:docMk/>
            <pc:sldMk cId="3386877469" sldId="257"/>
            <ac:spMk id="42" creationId="{3263C101-E9A4-588A-3664-7837CE15442F}"/>
          </ac:spMkLst>
        </pc:spChg>
      </pc:sldChg>
    </pc:docChg>
  </pc:docChgLst>
  <pc:docChgLst>
    <pc:chgData name="L Fox" userId="S::lfox@wsd.odbst.org::268b2f58-8930-4dac-a156-38c437fa8862" providerId="AD" clId="Web-{C7C6BFB9-FB58-7019-A446-B4EB0ACBB0DB}"/>
    <pc:docChg chg="modSld">
      <pc:chgData name="L Fox" userId="S::lfox@wsd.odbst.org::268b2f58-8930-4dac-a156-38c437fa8862" providerId="AD" clId="Web-{C7C6BFB9-FB58-7019-A446-B4EB0ACBB0DB}" dt="2024-04-16T14:17:31.785" v="492"/>
      <pc:docMkLst>
        <pc:docMk/>
      </pc:docMkLst>
      <pc:sldChg chg="modSp mod setBg">
        <pc:chgData name="L Fox" userId="S::lfox@wsd.odbst.org::268b2f58-8930-4dac-a156-38c437fa8862" providerId="AD" clId="Web-{C7C6BFB9-FB58-7019-A446-B4EB0ACBB0DB}" dt="2024-04-16T14:17:31.785" v="492"/>
        <pc:sldMkLst>
          <pc:docMk/>
          <pc:sldMk cId="109857222" sldId="256"/>
        </pc:sldMkLst>
        <pc:spChg chg="mod">
          <ac:chgData name="L Fox" userId="S::lfox@wsd.odbst.org::268b2f58-8930-4dac-a156-38c437fa8862" providerId="AD" clId="Web-{C7C6BFB9-FB58-7019-A446-B4EB0ACBB0DB}" dt="2024-04-16T13:31:29.535" v="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 Fox" userId="S::lfox@wsd.odbst.org::268b2f58-8930-4dac-a156-38c437fa8862" providerId="AD" clId="Web-{C7C6BFB9-FB58-7019-A446-B4EB0ACBB0DB}" dt="2024-04-16T13:37:02.404" v="74" actId="20577"/>
          <ac:spMkLst>
            <pc:docMk/>
            <pc:sldMk cId="109857222" sldId="256"/>
            <ac:spMk id="9" creationId="{ED2224B0-F1D9-7A00-2930-2C13A8A2534D}"/>
          </ac:spMkLst>
        </pc:spChg>
        <pc:spChg chg="mod">
          <ac:chgData name="L Fox" userId="S::lfox@wsd.odbst.org::268b2f58-8930-4dac-a156-38c437fa8862" providerId="AD" clId="Web-{C7C6BFB9-FB58-7019-A446-B4EB0ACBB0DB}" dt="2024-04-16T13:37:55.265" v="148" actId="20577"/>
          <ac:spMkLst>
            <pc:docMk/>
            <pc:sldMk cId="109857222" sldId="256"/>
            <ac:spMk id="42" creationId="{47FF121F-530F-88C9-04BB-84A441482071}"/>
          </ac:spMkLst>
        </pc:spChg>
        <pc:spChg chg="mod">
          <ac:chgData name="L Fox" userId="S::lfox@wsd.odbst.org::268b2f58-8930-4dac-a156-38c437fa8862" providerId="AD" clId="Web-{C7C6BFB9-FB58-7019-A446-B4EB0ACBB0DB}" dt="2024-04-16T13:40:26.082" v="196" actId="1076"/>
          <ac:spMkLst>
            <pc:docMk/>
            <pc:sldMk cId="109857222" sldId="256"/>
            <ac:spMk id="43" creationId="{5EAA4470-87F1-A6FD-BE2F-5364F2D80A70}"/>
          </ac:spMkLst>
        </pc:spChg>
        <pc:spChg chg="mod">
          <ac:chgData name="L Fox" userId="S::lfox@wsd.odbst.org::268b2f58-8930-4dac-a156-38c437fa8862" providerId="AD" clId="Web-{C7C6BFB9-FB58-7019-A446-B4EB0ACBB0DB}" dt="2024-04-16T13:41:45.225" v="216" actId="20577"/>
          <ac:spMkLst>
            <pc:docMk/>
            <pc:sldMk cId="109857222" sldId="256"/>
            <ac:spMk id="44" creationId="{CC73AF57-5A43-7347-A3BC-4B8DDB36F3F8}"/>
          </ac:spMkLst>
        </pc:spChg>
        <pc:spChg chg="mod">
          <ac:chgData name="L Fox" userId="S::lfox@wsd.odbst.org::268b2f58-8930-4dac-a156-38c437fa8862" providerId="AD" clId="Web-{C7C6BFB9-FB58-7019-A446-B4EB0ACBB0DB}" dt="2024-04-16T13:42:17.882" v="260" actId="1076"/>
          <ac:spMkLst>
            <pc:docMk/>
            <pc:sldMk cId="109857222" sldId="256"/>
            <ac:spMk id="45" creationId="{73F7FDB6-654F-4808-15EF-3A996965D362}"/>
          </ac:spMkLst>
        </pc:spChg>
      </pc:sldChg>
      <pc:sldChg chg="modSp mod setBg">
        <pc:chgData name="L Fox" userId="S::lfox@wsd.odbst.org::268b2f58-8930-4dac-a156-38c437fa8862" providerId="AD" clId="Web-{C7C6BFB9-FB58-7019-A446-B4EB0ACBB0DB}" dt="2024-04-16T14:17:16.363" v="491"/>
        <pc:sldMkLst>
          <pc:docMk/>
          <pc:sldMk cId="3386877469" sldId="257"/>
        </pc:sldMkLst>
        <pc:spChg chg="mod">
          <ac:chgData name="L Fox" userId="S::lfox@wsd.odbst.org::268b2f58-8930-4dac-a156-38c437fa8862" providerId="AD" clId="Web-{C7C6BFB9-FB58-7019-A446-B4EB0ACBB0DB}" dt="2024-04-16T13:42:27.961" v="262" actId="20577"/>
          <ac:spMkLst>
            <pc:docMk/>
            <pc:sldMk cId="3386877469" sldId="257"/>
            <ac:spMk id="2" creationId="{00000000-0000-0000-0000-000000000000}"/>
          </ac:spMkLst>
        </pc:spChg>
        <pc:spChg chg="mod">
          <ac:chgData name="L Fox" userId="S::lfox@wsd.odbst.org::268b2f58-8930-4dac-a156-38c437fa8862" providerId="AD" clId="Web-{C7C6BFB9-FB58-7019-A446-B4EB0ACBB0DB}" dt="2024-04-16T13:49:33.896" v="272" actId="20577"/>
          <ac:spMkLst>
            <pc:docMk/>
            <pc:sldMk cId="3386877469" sldId="257"/>
            <ac:spMk id="42" creationId="{3263C101-E9A4-588A-3664-7837CE15442F}"/>
          </ac:spMkLst>
        </pc:spChg>
        <pc:spChg chg="mod">
          <ac:chgData name="L Fox" userId="S::lfox@wsd.odbst.org::268b2f58-8930-4dac-a156-38c437fa8862" providerId="AD" clId="Web-{C7C6BFB9-FB58-7019-A446-B4EB0ACBB0DB}" dt="2024-04-16T13:50:10.709" v="294" actId="1076"/>
          <ac:spMkLst>
            <pc:docMk/>
            <pc:sldMk cId="3386877469" sldId="257"/>
            <ac:spMk id="43" creationId="{1E9DD063-7914-C259-9106-77F33AF42660}"/>
          </ac:spMkLst>
        </pc:spChg>
        <pc:spChg chg="mod">
          <ac:chgData name="L Fox" userId="S::lfox@wsd.odbst.org::268b2f58-8930-4dac-a156-38c437fa8862" providerId="AD" clId="Web-{C7C6BFB9-FB58-7019-A446-B4EB0ACBB0DB}" dt="2024-04-16T13:53:49.200" v="395" actId="14100"/>
          <ac:spMkLst>
            <pc:docMk/>
            <pc:sldMk cId="3386877469" sldId="257"/>
            <ac:spMk id="44" creationId="{92F4D33F-6EAE-3ECC-3866-7327ED8BDDA1}"/>
          </ac:spMkLst>
        </pc:spChg>
        <pc:spChg chg="mod">
          <ac:chgData name="L Fox" userId="S::lfox@wsd.odbst.org::268b2f58-8930-4dac-a156-38c437fa8862" providerId="AD" clId="Web-{C7C6BFB9-FB58-7019-A446-B4EB0ACBB0DB}" dt="2024-04-16T14:16:15.299" v="485" actId="20577"/>
          <ac:spMkLst>
            <pc:docMk/>
            <pc:sldMk cId="3386877469" sldId="257"/>
            <ac:spMk id="45" creationId="{7ED2F973-3369-B290-291D-4551125356F1}"/>
          </ac:spMkLst>
        </pc:spChg>
        <pc:spChg chg="mod">
          <ac:chgData name="L Fox" userId="S::lfox@wsd.odbst.org::268b2f58-8930-4dac-a156-38c437fa8862" providerId="AD" clId="Web-{C7C6BFB9-FB58-7019-A446-B4EB0ACBB0DB}" dt="2024-04-16T14:16:30.908" v="490" actId="20577"/>
          <ac:spMkLst>
            <pc:docMk/>
            <pc:sldMk cId="3386877469" sldId="257"/>
            <ac:spMk id="46" creationId="{FC2B5442-B2DC-9A73-397A-B2BF538992FE}"/>
          </ac:spMkLst>
        </pc:spChg>
        <pc:spChg chg="mod">
          <ac:chgData name="L Fox" userId="S::lfox@wsd.odbst.org::268b2f58-8930-4dac-a156-38c437fa8862" providerId="AD" clId="Web-{C7C6BFB9-FB58-7019-A446-B4EB0ACBB0DB}" dt="2024-04-16T13:51:26.649" v="339" actId="1076"/>
          <ac:spMkLst>
            <pc:docMk/>
            <pc:sldMk cId="3386877469" sldId="257"/>
            <ac:spMk id="50" creationId="{4CBCF1ED-545F-8B1F-FFAB-58A6F22BB370}"/>
          </ac:spMkLst>
        </pc:spChg>
        <pc:spChg chg="mod">
          <ac:chgData name="L Fox" userId="S::lfox@wsd.odbst.org::268b2f58-8930-4dac-a156-38c437fa8862" providerId="AD" clId="Web-{C7C6BFB9-FB58-7019-A446-B4EB0ACBB0DB}" dt="2024-04-16T13:52:33.214" v="353" actId="20577"/>
          <ac:spMkLst>
            <pc:docMk/>
            <pc:sldMk cId="3386877469" sldId="257"/>
            <ac:spMk id="51" creationId="{0A585AFB-39A4-30DB-FFDF-2D87E498CD19}"/>
          </ac:spMkLst>
        </pc:spChg>
        <pc:grpChg chg="mod">
          <ac:chgData name="L Fox" userId="S::lfox@wsd.odbst.org::268b2f58-8930-4dac-a156-38c437fa8862" providerId="AD" clId="Web-{C7C6BFB9-FB58-7019-A446-B4EB0ACBB0DB}" dt="2024-04-16T13:42:59.118" v="264" actId="1076"/>
          <ac:grpSpMkLst>
            <pc:docMk/>
            <pc:sldMk cId="3386877469" sldId="257"/>
            <ac:grpSpMk id="9" creationId="{5D861FA0-7E00-6A31-EE0D-629464EFE28B}"/>
          </ac:grpSpMkLst>
        </pc:grpChg>
        <pc:grpChg chg="mod">
          <ac:chgData name="L Fox" userId="S::lfox@wsd.odbst.org::268b2f58-8930-4dac-a156-38c437fa8862" providerId="AD" clId="Web-{C7C6BFB9-FB58-7019-A446-B4EB0ACBB0DB}" dt="2024-04-16T13:49:37.677" v="273" actId="1076"/>
          <ac:grpSpMkLst>
            <pc:docMk/>
            <pc:sldMk cId="3386877469" sldId="257"/>
            <ac:grpSpMk id="13" creationId="{2E9902D1-46DA-C13D-675A-D5284E2129D7}"/>
          </ac:grpSpMkLst>
        </pc:grpChg>
        <pc:grpChg chg="mod">
          <ac:chgData name="L Fox" userId="S::lfox@wsd.odbst.org::268b2f58-8930-4dac-a156-38c437fa8862" providerId="AD" clId="Web-{C7C6BFB9-FB58-7019-A446-B4EB0ACBB0DB}" dt="2024-04-16T13:42:52.977" v="263" actId="1076"/>
          <ac:grpSpMkLst>
            <pc:docMk/>
            <pc:sldMk cId="3386877469" sldId="257"/>
            <ac:grpSpMk id="28" creationId="{4D5A9D16-542C-566D-E6DA-12DB5A2F5023}"/>
          </ac:grpSpMkLst>
        </pc:grpChg>
      </pc:sldChg>
    </pc:docChg>
  </pc:docChgLst>
  <pc:docChgLst>
    <pc:chgData name="L Fox" userId="S::lfox@wsd.odbst.org::268b2f58-8930-4dac-a156-38c437fa8862" providerId="AD" clId="Web-{02D90A55-E2AF-D260-1A43-AE7A9FA5714D}"/>
    <pc:docChg chg="modSld">
      <pc:chgData name="L Fox" userId="S::lfox@wsd.odbst.org::268b2f58-8930-4dac-a156-38c437fa8862" providerId="AD" clId="Web-{02D90A55-E2AF-D260-1A43-AE7A9FA5714D}" dt="2023-11-14T13:33:13.343" v="601" actId="1076"/>
      <pc:docMkLst>
        <pc:docMk/>
      </pc:docMkLst>
      <pc:sldChg chg="addSp delSp modSp">
        <pc:chgData name="L Fox" userId="S::lfox@wsd.odbst.org::268b2f58-8930-4dac-a156-38c437fa8862" providerId="AD" clId="Web-{02D90A55-E2AF-D260-1A43-AE7A9FA5714D}" dt="2023-11-14T13:27:44.256" v="479" actId="1076"/>
        <pc:sldMkLst>
          <pc:docMk/>
          <pc:sldMk cId="109857222" sldId="256"/>
        </pc:sldMkLst>
        <pc:spChg chg="mod">
          <ac:chgData name="L Fox" userId="S::lfox@wsd.odbst.org::268b2f58-8930-4dac-a156-38c437fa8862" providerId="AD" clId="Web-{02D90A55-E2AF-D260-1A43-AE7A9FA5714D}" dt="2023-11-14T12:51:53.305" v="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 Fox" userId="S::lfox@wsd.odbst.org::268b2f58-8930-4dac-a156-38c437fa8862" providerId="AD" clId="Web-{02D90A55-E2AF-D260-1A43-AE7A9FA5714D}" dt="2023-11-14T12:57:05.048" v="111" actId="20577"/>
          <ac:spMkLst>
            <pc:docMk/>
            <pc:sldMk cId="109857222" sldId="256"/>
            <ac:spMk id="9" creationId="{ED2224B0-F1D9-7A00-2930-2C13A8A2534D}"/>
          </ac:spMkLst>
        </pc:spChg>
        <pc:spChg chg="mod">
          <ac:chgData name="L Fox" userId="S::lfox@wsd.odbst.org::268b2f58-8930-4dac-a156-38c437fa8862" providerId="AD" clId="Web-{02D90A55-E2AF-D260-1A43-AE7A9FA5714D}" dt="2023-11-14T12:59:01.192" v="200" actId="14100"/>
          <ac:spMkLst>
            <pc:docMk/>
            <pc:sldMk cId="109857222" sldId="256"/>
            <ac:spMk id="37" creationId="{10F5D7EE-8D4F-B368-4A68-C290DEF33296}"/>
          </ac:spMkLst>
        </pc:spChg>
        <pc:spChg chg="mod">
          <ac:chgData name="L Fox" userId="S::lfox@wsd.odbst.org::268b2f58-8930-4dac-a156-38c437fa8862" providerId="AD" clId="Web-{02D90A55-E2AF-D260-1A43-AE7A9FA5714D}" dt="2023-11-14T13:27:44.256" v="479" actId="1076"/>
          <ac:spMkLst>
            <pc:docMk/>
            <pc:sldMk cId="109857222" sldId="256"/>
            <ac:spMk id="42" creationId="{47FF121F-530F-88C9-04BB-84A441482071}"/>
          </ac:spMkLst>
        </pc:spChg>
        <pc:spChg chg="mod">
          <ac:chgData name="L Fox" userId="S::lfox@wsd.odbst.org::268b2f58-8930-4dac-a156-38c437fa8862" providerId="AD" clId="Web-{02D90A55-E2AF-D260-1A43-AE7A9FA5714D}" dt="2023-11-14T13:01:01.602" v="255" actId="20577"/>
          <ac:spMkLst>
            <pc:docMk/>
            <pc:sldMk cId="109857222" sldId="256"/>
            <ac:spMk id="43" creationId="{5EAA4470-87F1-A6FD-BE2F-5364F2D80A70}"/>
          </ac:spMkLst>
        </pc:spChg>
        <pc:spChg chg="mod">
          <ac:chgData name="L Fox" userId="S::lfox@wsd.odbst.org::268b2f58-8930-4dac-a156-38c437fa8862" providerId="AD" clId="Web-{02D90A55-E2AF-D260-1A43-AE7A9FA5714D}" dt="2023-11-14T13:00:12.819" v="244" actId="1076"/>
          <ac:spMkLst>
            <pc:docMk/>
            <pc:sldMk cId="109857222" sldId="256"/>
            <ac:spMk id="45" creationId="{73F7FDB6-654F-4808-15EF-3A996965D362}"/>
          </ac:spMkLst>
        </pc:spChg>
        <pc:grpChg chg="mod">
          <ac:chgData name="L Fox" userId="S::lfox@wsd.odbst.org::268b2f58-8930-4dac-a156-38c437fa8862" providerId="AD" clId="Web-{02D90A55-E2AF-D260-1A43-AE7A9FA5714D}" dt="2023-11-14T12:59:05.458" v="201" actId="14100"/>
          <ac:grpSpMkLst>
            <pc:docMk/>
            <pc:sldMk cId="109857222" sldId="256"/>
            <ac:grpSpMk id="8" creationId="{1036AB33-266C-E24D-7B7E-96557CBBE361}"/>
          </ac:grpSpMkLst>
        </pc:grpChg>
        <pc:picChg chg="add mod">
          <ac:chgData name="L Fox" userId="S::lfox@wsd.odbst.org::268b2f58-8930-4dac-a156-38c437fa8862" providerId="AD" clId="Web-{02D90A55-E2AF-D260-1A43-AE7A9FA5714D}" dt="2023-11-14T13:00:49.664" v="248" actId="1076"/>
          <ac:picMkLst>
            <pc:docMk/>
            <pc:sldMk cId="109857222" sldId="256"/>
            <ac:picMk id="20" creationId="{BCCDC2B5-4BB9-9E3D-F802-BD6A667A0011}"/>
          </ac:picMkLst>
        </pc:picChg>
        <pc:picChg chg="del">
          <ac:chgData name="L Fox" userId="S::lfox@wsd.odbst.org::268b2f58-8930-4dac-a156-38c437fa8862" providerId="AD" clId="Web-{02D90A55-E2AF-D260-1A43-AE7A9FA5714D}" dt="2023-11-14T12:59:07.239" v="202"/>
          <ac:picMkLst>
            <pc:docMk/>
            <pc:sldMk cId="109857222" sldId="256"/>
            <ac:picMk id="46" creationId="{2AE7237C-CB2F-2AA5-BC14-E080562FE1DE}"/>
          </ac:picMkLst>
        </pc:picChg>
      </pc:sldChg>
      <pc:sldChg chg="addSp delSp modSp">
        <pc:chgData name="L Fox" userId="S::lfox@wsd.odbst.org::268b2f58-8930-4dac-a156-38c437fa8862" providerId="AD" clId="Web-{02D90A55-E2AF-D260-1A43-AE7A9FA5714D}" dt="2023-11-14T13:33:13.343" v="601" actId="1076"/>
        <pc:sldMkLst>
          <pc:docMk/>
          <pc:sldMk cId="3386877469" sldId="257"/>
        </pc:sldMkLst>
        <pc:spChg chg="mod">
          <ac:chgData name="L Fox" userId="S::lfox@wsd.odbst.org::268b2f58-8930-4dac-a156-38c437fa8862" providerId="AD" clId="Web-{02D90A55-E2AF-D260-1A43-AE7A9FA5714D}" dt="2023-11-14T12:51:56.649" v="1" actId="20577"/>
          <ac:spMkLst>
            <pc:docMk/>
            <pc:sldMk cId="3386877469" sldId="257"/>
            <ac:spMk id="2" creationId="{00000000-0000-0000-0000-000000000000}"/>
          </ac:spMkLst>
        </pc:spChg>
        <pc:spChg chg="mod">
          <ac:chgData name="L Fox" userId="S::lfox@wsd.odbst.org::268b2f58-8930-4dac-a156-38c437fa8862" providerId="AD" clId="Web-{02D90A55-E2AF-D260-1A43-AE7A9FA5714D}" dt="2023-11-14T13:01:10.633" v="256" actId="20577"/>
          <ac:spMkLst>
            <pc:docMk/>
            <pc:sldMk cId="3386877469" sldId="257"/>
            <ac:spMk id="36" creationId="{78029E40-04D9-E5D1-994E-23770BE64487}"/>
          </ac:spMkLst>
        </pc:spChg>
        <pc:spChg chg="add del mod">
          <ac:chgData name="L Fox" userId="S::lfox@wsd.odbst.org::268b2f58-8930-4dac-a156-38c437fa8862" providerId="AD" clId="Web-{02D90A55-E2AF-D260-1A43-AE7A9FA5714D}" dt="2023-11-14T13:29:48.291" v="511"/>
          <ac:spMkLst>
            <pc:docMk/>
            <pc:sldMk cId="3386877469" sldId="257"/>
            <ac:spMk id="41" creationId="{791C830E-2F7F-A63D-7564-150FFCD82C47}"/>
          </ac:spMkLst>
        </pc:spChg>
        <pc:spChg chg="mod">
          <ac:chgData name="L Fox" userId="S::lfox@wsd.odbst.org::268b2f58-8930-4dac-a156-38c437fa8862" providerId="AD" clId="Web-{02D90A55-E2AF-D260-1A43-AE7A9FA5714D}" dt="2023-11-14T13:33:13.343" v="601" actId="1076"/>
          <ac:spMkLst>
            <pc:docMk/>
            <pc:sldMk cId="3386877469" sldId="257"/>
            <ac:spMk id="42" creationId="{3263C101-E9A4-588A-3664-7837CE15442F}"/>
          </ac:spMkLst>
        </pc:spChg>
        <pc:spChg chg="mod">
          <ac:chgData name="L Fox" userId="S::lfox@wsd.odbst.org::268b2f58-8930-4dac-a156-38c437fa8862" providerId="AD" clId="Web-{02D90A55-E2AF-D260-1A43-AE7A9FA5714D}" dt="2023-11-14T13:01:59.369" v="314" actId="20577"/>
          <ac:spMkLst>
            <pc:docMk/>
            <pc:sldMk cId="3386877469" sldId="257"/>
            <ac:spMk id="43" creationId="{1E9DD063-7914-C259-9106-77F33AF42660}"/>
          </ac:spMkLst>
        </pc:spChg>
        <pc:spChg chg="mod">
          <ac:chgData name="L Fox" userId="S::lfox@wsd.odbst.org::268b2f58-8930-4dac-a156-38c437fa8862" providerId="AD" clId="Web-{02D90A55-E2AF-D260-1A43-AE7A9FA5714D}" dt="2023-11-14T13:02:53.808" v="343" actId="1076"/>
          <ac:spMkLst>
            <pc:docMk/>
            <pc:sldMk cId="3386877469" sldId="257"/>
            <ac:spMk id="44" creationId="{92F4D33F-6EAE-3ECC-3866-7327ED8BDDA1}"/>
          </ac:spMkLst>
        </pc:spChg>
        <pc:spChg chg="mod">
          <ac:chgData name="L Fox" userId="S::lfox@wsd.odbst.org::268b2f58-8930-4dac-a156-38c437fa8862" providerId="AD" clId="Web-{02D90A55-E2AF-D260-1A43-AE7A9FA5714D}" dt="2023-11-14T13:18:00.380" v="414" actId="20577"/>
          <ac:spMkLst>
            <pc:docMk/>
            <pc:sldMk cId="3386877469" sldId="257"/>
            <ac:spMk id="45" creationId="{7ED2F973-3369-B290-291D-4551125356F1}"/>
          </ac:spMkLst>
        </pc:spChg>
        <pc:spChg chg="mod">
          <ac:chgData name="L Fox" userId="S::lfox@wsd.odbst.org::268b2f58-8930-4dac-a156-38c437fa8862" providerId="AD" clId="Web-{02D90A55-E2AF-D260-1A43-AE7A9FA5714D}" dt="2023-11-14T13:31:38.450" v="538" actId="20577"/>
          <ac:spMkLst>
            <pc:docMk/>
            <pc:sldMk cId="3386877469" sldId="257"/>
            <ac:spMk id="46" creationId="{FC2B5442-B2DC-9A73-397A-B2BF538992FE}"/>
          </ac:spMkLst>
        </pc:spChg>
        <pc:spChg chg="mod">
          <ac:chgData name="L Fox" userId="S::lfox@wsd.odbst.org::268b2f58-8930-4dac-a156-38c437fa8862" providerId="AD" clId="Web-{02D90A55-E2AF-D260-1A43-AE7A9FA5714D}" dt="2023-11-14T13:28:58.164" v="506" actId="1076"/>
          <ac:spMkLst>
            <pc:docMk/>
            <pc:sldMk cId="3386877469" sldId="257"/>
            <ac:spMk id="51" creationId="{0A585AFB-39A4-30DB-FFDF-2D87E498CD19}"/>
          </ac:spMkLst>
        </pc:spChg>
        <pc:picChg chg="add del mod">
          <ac:chgData name="L Fox" userId="S::lfox@wsd.odbst.org::268b2f58-8930-4dac-a156-38c437fa8862" providerId="AD" clId="Web-{02D90A55-E2AF-D260-1A43-AE7A9FA5714D}" dt="2023-11-14T13:29:48.291" v="512"/>
          <ac:picMkLst>
            <pc:docMk/>
            <pc:sldMk cId="3386877469" sldId="257"/>
            <ac:picMk id="34" creationId="{AA2751AE-0AF8-346C-C125-879627079051}"/>
          </ac:picMkLst>
        </pc:picChg>
        <pc:picChg chg="add mod modCrop">
          <ac:chgData name="L Fox" userId="S::lfox@wsd.odbst.org::268b2f58-8930-4dac-a156-38c437fa8862" providerId="AD" clId="Web-{02D90A55-E2AF-D260-1A43-AE7A9FA5714D}" dt="2023-11-14T13:30:46.542" v="519" actId="1076"/>
          <ac:picMkLst>
            <pc:docMk/>
            <pc:sldMk cId="3386877469" sldId="257"/>
            <ac:picMk id="48" creationId="{1E433BD7-A5F4-B409-874E-80EEBE69558E}"/>
          </ac:picMkLst>
        </pc:picChg>
      </pc:sldChg>
    </pc:docChg>
  </pc:docChgLst>
  <pc:docChgLst>
    <pc:chgData name="L Fox" userId="S::lfox@wsd.odbst.org::268b2f58-8930-4dac-a156-38c437fa8862" providerId="AD" clId="Web-{B743B4CE-1CE8-9E80-505C-D4F18496A48D}"/>
    <pc:docChg chg="modSld">
      <pc:chgData name="L Fox" userId="S::lfox@wsd.odbst.org::268b2f58-8930-4dac-a156-38c437fa8862" providerId="AD" clId="Web-{B743B4CE-1CE8-9E80-505C-D4F18496A48D}" dt="2023-09-06T21:17:18.623" v="2" actId="20577"/>
      <pc:docMkLst>
        <pc:docMk/>
      </pc:docMkLst>
      <pc:sldChg chg="modSp">
        <pc:chgData name="L Fox" userId="S::lfox@wsd.odbst.org::268b2f58-8930-4dac-a156-38c437fa8862" providerId="AD" clId="Web-{B743B4CE-1CE8-9E80-505C-D4F18496A48D}" dt="2023-09-06T21:17:18.623" v="2" actId="20577"/>
        <pc:sldMkLst>
          <pc:docMk/>
          <pc:sldMk cId="3386877469" sldId="257"/>
        </pc:sldMkLst>
        <pc:spChg chg="mod">
          <ac:chgData name="L Fox" userId="S::lfox@wsd.odbst.org::268b2f58-8930-4dac-a156-38c437fa8862" providerId="AD" clId="Web-{B743B4CE-1CE8-9E80-505C-D4F18496A48D}" dt="2023-09-06T21:17:18.623" v="2" actId="20577"/>
          <ac:spMkLst>
            <pc:docMk/>
            <pc:sldMk cId="3386877469" sldId="257"/>
            <ac:spMk id="43" creationId="{1E9DD063-7914-C259-9106-77F33AF42660}"/>
          </ac:spMkLst>
        </pc:spChg>
      </pc:sldChg>
    </pc:docChg>
  </pc:docChgLst>
  <pc:docChgLst>
    <pc:chgData name="L Fox" userId="S::lfox@wsd.odbst.org::268b2f58-8930-4dac-a156-38c437fa8862" providerId="AD" clId="Web-{A029B215-4CF6-4DD8-9242-4E1D009F0D9B}"/>
    <pc:docChg chg="addSld modSld">
      <pc:chgData name="L Fox" userId="S::lfox@wsd.odbst.org::268b2f58-8930-4dac-a156-38c437fa8862" providerId="AD" clId="Web-{A029B215-4CF6-4DD8-9242-4E1D009F0D9B}" dt="2023-09-05T21:06:29.044" v="1591" actId="14100"/>
      <pc:docMkLst>
        <pc:docMk/>
      </pc:docMkLst>
      <pc:sldChg chg="addSp delSp modSp mod setBg">
        <pc:chgData name="L Fox" userId="S::lfox@wsd.odbst.org::268b2f58-8930-4dac-a156-38c437fa8862" providerId="AD" clId="Web-{A029B215-4CF6-4DD8-9242-4E1D009F0D9B}" dt="2023-09-05T21:06:19.716" v="1587" actId="14100"/>
        <pc:sldMkLst>
          <pc:docMk/>
          <pc:sldMk cId="109857222" sldId="256"/>
        </pc:sldMkLst>
        <pc:spChg chg="mod">
          <ac:chgData name="L Fox" userId="S::lfox@wsd.odbst.org::268b2f58-8930-4dac-a156-38c437fa8862" providerId="AD" clId="Web-{A029B215-4CF6-4DD8-9242-4E1D009F0D9B}" dt="2023-09-05T21:06:19.716" v="1587" actId="1410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L Fox" userId="S::lfox@wsd.odbst.org::268b2f58-8930-4dac-a156-38c437fa8862" providerId="AD" clId="Web-{A029B215-4CF6-4DD8-9242-4E1D009F0D9B}" dt="2023-09-05T19:37:50.735" v="34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L Fox" userId="S::lfox@wsd.odbst.org::268b2f58-8930-4dac-a156-38c437fa8862" providerId="AD" clId="Web-{A029B215-4CF6-4DD8-9242-4E1D009F0D9B}" dt="2023-09-05T19:35:55.514" v="22"/>
          <ac:spMkLst>
            <pc:docMk/>
            <pc:sldMk cId="109857222" sldId="256"/>
            <ac:spMk id="5" creationId="{BD5D5FBE-0D4A-F356-6919-6400616804AF}"/>
          </ac:spMkLst>
        </pc:spChg>
        <pc:spChg chg="add del mod">
          <ac:chgData name="L Fox" userId="S::lfox@wsd.odbst.org::268b2f58-8930-4dac-a156-38c437fa8862" providerId="AD" clId="Web-{A029B215-4CF6-4DD8-9242-4E1D009F0D9B}" dt="2023-09-05T19:36:57.015" v="31"/>
          <ac:spMkLst>
            <pc:docMk/>
            <pc:sldMk cId="109857222" sldId="256"/>
            <ac:spMk id="7" creationId="{B72744A4-C66D-A5A2-1B35-8CA31662715D}"/>
          </ac:spMkLst>
        </pc:spChg>
        <pc:spChg chg="add mod">
          <ac:chgData name="L Fox" userId="S::lfox@wsd.odbst.org::268b2f58-8930-4dac-a156-38c437fa8862" providerId="AD" clId="Web-{A029B215-4CF6-4DD8-9242-4E1D009F0D9B}" dt="2023-09-05T19:42:10.695" v="123" actId="1076"/>
          <ac:spMkLst>
            <pc:docMk/>
            <pc:sldMk cId="109857222" sldId="256"/>
            <ac:spMk id="9" creationId="{ED2224B0-F1D9-7A00-2930-2C13A8A2534D}"/>
          </ac:spMkLst>
        </pc:spChg>
        <pc:spChg chg="add del mod">
          <ac:chgData name="L Fox" userId="S::lfox@wsd.odbst.org::268b2f58-8930-4dac-a156-38c437fa8862" providerId="AD" clId="Web-{A029B215-4CF6-4DD8-9242-4E1D009F0D9B}" dt="2023-09-05T19:41:43.038" v="118"/>
          <ac:spMkLst>
            <pc:docMk/>
            <pc:sldMk cId="109857222" sldId="256"/>
            <ac:spMk id="11" creationId="{3BE74CF7-3E6F-9CBB-82A7-79B598B42237}"/>
          </ac:spMkLst>
        </pc:spChg>
        <pc:spChg chg="add mod">
          <ac:chgData name="L Fox" userId="S::lfox@wsd.odbst.org::268b2f58-8930-4dac-a156-38c437fa8862" providerId="AD" clId="Web-{A029B215-4CF6-4DD8-9242-4E1D009F0D9B}" dt="2023-09-05T20:59:15.392" v="1335" actId="1076"/>
          <ac:spMkLst>
            <pc:docMk/>
            <pc:sldMk cId="109857222" sldId="256"/>
            <ac:spMk id="13" creationId="{E6051E1B-9773-04A2-EA46-682925A0C3BC}"/>
          </ac:spMkLst>
        </pc:spChg>
        <pc:spChg chg="add del mod">
          <ac:chgData name="L Fox" userId="S::lfox@wsd.odbst.org::268b2f58-8930-4dac-a156-38c437fa8862" providerId="AD" clId="Web-{A029B215-4CF6-4DD8-9242-4E1D009F0D9B}" dt="2023-09-05T19:58:02.642" v="198"/>
          <ac:spMkLst>
            <pc:docMk/>
            <pc:sldMk cId="109857222" sldId="256"/>
            <ac:spMk id="16" creationId="{FF64BD38-7C5F-A8EC-111A-207FFA50FE6B}"/>
          </ac:spMkLst>
        </pc:spChg>
        <pc:spChg chg="add del mod">
          <ac:chgData name="L Fox" userId="S::lfox@wsd.odbst.org::268b2f58-8930-4dac-a156-38c437fa8862" providerId="AD" clId="Web-{A029B215-4CF6-4DD8-9242-4E1D009F0D9B}" dt="2023-09-05T19:58:37.377" v="204"/>
          <ac:spMkLst>
            <pc:docMk/>
            <pc:sldMk cId="109857222" sldId="256"/>
            <ac:spMk id="19" creationId="{08CBC513-E4D3-B7EC-1C8E-A9CC0C15F411}"/>
          </ac:spMkLst>
        </pc:spChg>
        <pc:spChg chg="add del mod">
          <ac:chgData name="L Fox" userId="S::lfox@wsd.odbst.org::268b2f58-8930-4dac-a156-38c437fa8862" providerId="AD" clId="Web-{A029B215-4CF6-4DD8-9242-4E1D009F0D9B}" dt="2023-09-05T20:01:14.647" v="226"/>
          <ac:spMkLst>
            <pc:docMk/>
            <pc:sldMk cId="109857222" sldId="256"/>
            <ac:spMk id="26" creationId="{6E4EF633-4525-4672-FAAB-36BDEF09CE15}"/>
          </ac:spMkLst>
        </pc:spChg>
        <pc:spChg chg="add del mod">
          <ac:chgData name="L Fox" userId="S::lfox@wsd.odbst.org::268b2f58-8930-4dac-a156-38c437fa8862" providerId="AD" clId="Web-{A029B215-4CF6-4DD8-9242-4E1D009F0D9B}" dt="2023-09-05T20:02:00.883" v="239"/>
          <ac:spMkLst>
            <pc:docMk/>
            <pc:sldMk cId="109857222" sldId="256"/>
            <ac:spMk id="29" creationId="{F3D9D7DF-5414-C4E6-7725-C8F325CB16C4}"/>
          </ac:spMkLst>
        </pc:spChg>
        <pc:spChg chg="add del mod">
          <ac:chgData name="L Fox" userId="S::lfox@wsd.odbst.org::268b2f58-8930-4dac-a156-38c437fa8862" providerId="AD" clId="Web-{A029B215-4CF6-4DD8-9242-4E1D009F0D9B}" dt="2023-09-05T20:04:22.840" v="265"/>
          <ac:spMkLst>
            <pc:docMk/>
            <pc:sldMk cId="109857222" sldId="256"/>
            <ac:spMk id="33" creationId="{1A8329AE-FF46-9AE6-100D-6523C4C33325}"/>
          </ac:spMkLst>
        </pc:spChg>
        <pc:spChg chg="add mod">
          <ac:chgData name="L Fox" userId="S::lfox@wsd.odbst.org::268b2f58-8930-4dac-a156-38c437fa8862" providerId="AD" clId="Web-{A029B215-4CF6-4DD8-9242-4E1D009F0D9B}" dt="2023-09-05T21:00:09.894" v="1349" actId="1076"/>
          <ac:spMkLst>
            <pc:docMk/>
            <pc:sldMk cId="109857222" sldId="256"/>
            <ac:spMk id="36" creationId="{78029E40-04D9-E5D1-994E-23770BE64487}"/>
          </ac:spMkLst>
        </pc:spChg>
        <pc:spChg chg="add mod">
          <ac:chgData name="L Fox" userId="S::lfox@wsd.odbst.org::268b2f58-8930-4dac-a156-38c437fa8862" providerId="AD" clId="Web-{A029B215-4CF6-4DD8-9242-4E1D009F0D9B}" dt="2023-09-05T20:57:45.031" v="1315" actId="1076"/>
          <ac:spMkLst>
            <pc:docMk/>
            <pc:sldMk cId="109857222" sldId="256"/>
            <ac:spMk id="37" creationId="{10F5D7EE-8D4F-B368-4A68-C290DEF33296}"/>
          </ac:spMkLst>
        </pc:spChg>
        <pc:spChg chg="add mod">
          <ac:chgData name="L Fox" userId="S::lfox@wsd.odbst.org::268b2f58-8930-4dac-a156-38c437fa8862" providerId="AD" clId="Web-{A029B215-4CF6-4DD8-9242-4E1D009F0D9B}" dt="2023-09-05T20:58:23.907" v="1323" actId="20577"/>
          <ac:spMkLst>
            <pc:docMk/>
            <pc:sldMk cId="109857222" sldId="256"/>
            <ac:spMk id="38" creationId="{A7E400DF-3022-40D5-6116-6F019B7B12AB}"/>
          </ac:spMkLst>
        </pc:spChg>
        <pc:spChg chg="add mod">
          <ac:chgData name="L Fox" userId="S::lfox@wsd.odbst.org::268b2f58-8930-4dac-a156-38c437fa8862" providerId="AD" clId="Web-{A029B215-4CF6-4DD8-9242-4E1D009F0D9B}" dt="2023-09-05T21:00:05.362" v="1348" actId="1076"/>
          <ac:spMkLst>
            <pc:docMk/>
            <pc:sldMk cId="109857222" sldId="256"/>
            <ac:spMk id="39" creationId="{067C3EC6-7FAB-4110-D8D6-EC0ADB31F8FC}"/>
          </ac:spMkLst>
        </pc:spChg>
        <pc:spChg chg="add mod">
          <ac:chgData name="L Fox" userId="S::lfox@wsd.odbst.org::268b2f58-8930-4dac-a156-38c437fa8862" providerId="AD" clId="Web-{A029B215-4CF6-4DD8-9242-4E1D009F0D9B}" dt="2023-09-05T20:30:48.757" v="595" actId="14100"/>
          <ac:spMkLst>
            <pc:docMk/>
            <pc:sldMk cId="109857222" sldId="256"/>
            <ac:spMk id="42" creationId="{47FF121F-530F-88C9-04BB-84A441482071}"/>
          </ac:spMkLst>
        </pc:spChg>
        <pc:spChg chg="add mod">
          <ac:chgData name="L Fox" userId="S::lfox@wsd.odbst.org::268b2f58-8930-4dac-a156-38c437fa8862" providerId="AD" clId="Web-{A029B215-4CF6-4DD8-9242-4E1D009F0D9B}" dt="2023-09-05T20:44:22.468" v="821" actId="20577"/>
          <ac:spMkLst>
            <pc:docMk/>
            <pc:sldMk cId="109857222" sldId="256"/>
            <ac:spMk id="43" creationId="{5EAA4470-87F1-A6FD-BE2F-5364F2D80A70}"/>
          </ac:spMkLst>
        </pc:spChg>
        <pc:spChg chg="add mod">
          <ac:chgData name="L Fox" userId="S::lfox@wsd.odbst.org::268b2f58-8930-4dac-a156-38c437fa8862" providerId="AD" clId="Web-{A029B215-4CF6-4DD8-9242-4E1D009F0D9B}" dt="2023-09-05T20:58:06.187" v="1319" actId="1076"/>
          <ac:spMkLst>
            <pc:docMk/>
            <pc:sldMk cId="109857222" sldId="256"/>
            <ac:spMk id="44" creationId="{CC73AF57-5A43-7347-A3BC-4B8DDB36F3F8}"/>
          </ac:spMkLst>
        </pc:spChg>
        <pc:spChg chg="add mod">
          <ac:chgData name="L Fox" userId="S::lfox@wsd.odbst.org::268b2f58-8930-4dac-a156-38c437fa8862" providerId="AD" clId="Web-{A029B215-4CF6-4DD8-9242-4E1D009F0D9B}" dt="2023-09-05T20:57:01.639" v="1295" actId="1076"/>
          <ac:spMkLst>
            <pc:docMk/>
            <pc:sldMk cId="109857222" sldId="256"/>
            <ac:spMk id="45" creationId="{73F7FDB6-654F-4808-15EF-3A996965D362}"/>
          </ac:spMkLst>
        </pc:spChg>
        <pc:spChg chg="add del mod">
          <ac:chgData name="L Fox" userId="S::lfox@wsd.odbst.org::268b2f58-8930-4dac-a156-38c437fa8862" providerId="AD" clId="Web-{A029B215-4CF6-4DD8-9242-4E1D009F0D9B}" dt="2023-09-05T20:43:44.435" v="818"/>
          <ac:spMkLst>
            <pc:docMk/>
            <pc:sldMk cId="109857222" sldId="256"/>
            <ac:spMk id="47" creationId="{9E716123-08E2-CCAC-6A30-00A841B0EABC}"/>
          </ac:spMkLst>
        </pc:spChg>
        <pc:picChg chg="add mod">
          <ac:chgData name="L Fox" userId="S::lfox@wsd.odbst.org::268b2f58-8930-4dac-a156-38c437fa8862" providerId="AD" clId="Web-{A029B215-4CF6-4DD8-9242-4E1D009F0D9B}" dt="2023-09-05T20:34:39.310" v="613" actId="1076"/>
          <ac:picMkLst>
            <pc:docMk/>
            <pc:sldMk cId="109857222" sldId="256"/>
            <ac:picMk id="4" creationId="{0633E944-81A8-50CA-EC8C-D6C7A182B2A0}"/>
          </ac:picMkLst>
        </pc:picChg>
        <pc:picChg chg="add mod">
          <ac:chgData name="L Fox" userId="S::lfox@wsd.odbst.org::268b2f58-8930-4dac-a156-38c437fa8862" providerId="AD" clId="Web-{A029B215-4CF6-4DD8-9242-4E1D009F0D9B}" dt="2023-09-05T19:42:17.164" v="125" actId="1076"/>
          <ac:picMkLst>
            <pc:docMk/>
            <pc:sldMk cId="109857222" sldId="256"/>
            <ac:picMk id="6" creationId="{722921C5-BACC-1D38-7975-2B1568927EFA}"/>
          </ac:picMkLst>
        </pc:picChg>
        <pc:picChg chg="add mod">
          <ac:chgData name="L Fox" userId="S::lfox@wsd.odbst.org::268b2f58-8930-4dac-a156-38c437fa8862" providerId="AD" clId="Web-{A029B215-4CF6-4DD8-9242-4E1D009F0D9B}" dt="2023-09-05T20:59:10.252" v="1334" actId="14100"/>
          <ac:picMkLst>
            <pc:docMk/>
            <pc:sldMk cId="109857222" sldId="256"/>
            <ac:picMk id="10" creationId="{171F18F9-D030-9473-2524-7AC04C97B308}"/>
          </ac:picMkLst>
        </pc:picChg>
        <pc:picChg chg="add mod">
          <ac:chgData name="L Fox" userId="S::lfox@wsd.odbst.org::268b2f58-8930-4dac-a156-38c437fa8862" providerId="AD" clId="Web-{A029B215-4CF6-4DD8-9242-4E1D009F0D9B}" dt="2023-09-05T21:00:17.035" v="1350" actId="1076"/>
          <ac:picMkLst>
            <pc:docMk/>
            <pc:sldMk cId="109857222" sldId="256"/>
            <ac:picMk id="14" creationId="{C443C9FE-4771-EE97-7CBF-53F446FFBE7C}"/>
          </ac:picMkLst>
        </pc:picChg>
        <pc:picChg chg="add del mod">
          <ac:chgData name="L Fox" userId="S::lfox@wsd.odbst.org::268b2f58-8930-4dac-a156-38c437fa8862" providerId="AD" clId="Web-{A029B215-4CF6-4DD8-9242-4E1D009F0D9B}" dt="2023-09-05T19:58:02.642" v="199"/>
          <ac:picMkLst>
            <pc:docMk/>
            <pc:sldMk cId="109857222" sldId="256"/>
            <ac:picMk id="15" creationId="{45161FB6-B912-728C-66D3-6187F28270EF}"/>
          </ac:picMkLst>
        </pc:picChg>
        <pc:picChg chg="add mod">
          <ac:chgData name="L Fox" userId="S::lfox@wsd.odbst.org::268b2f58-8930-4dac-a156-38c437fa8862" providerId="AD" clId="Web-{A029B215-4CF6-4DD8-9242-4E1D009F0D9B}" dt="2023-09-05T20:59:48.534" v="1344" actId="1076"/>
          <ac:picMkLst>
            <pc:docMk/>
            <pc:sldMk cId="109857222" sldId="256"/>
            <ac:picMk id="18" creationId="{999F9B95-21C3-35C0-E0F8-092E51629DCC}"/>
          </ac:picMkLst>
        </pc:picChg>
        <pc:picChg chg="add mod">
          <ac:chgData name="L Fox" userId="S::lfox@wsd.odbst.org::268b2f58-8930-4dac-a156-38c437fa8862" providerId="AD" clId="Web-{A029B215-4CF6-4DD8-9242-4E1D009F0D9B}" dt="2023-09-05T20:58:52.001" v="1332" actId="14100"/>
          <ac:picMkLst>
            <pc:docMk/>
            <pc:sldMk cId="109857222" sldId="256"/>
            <ac:picMk id="21" creationId="{7CD6420F-F64B-3DE5-7A68-1D1E3C216285}"/>
          </ac:picMkLst>
        </pc:picChg>
        <pc:picChg chg="add mod">
          <ac:chgData name="L Fox" userId="S::lfox@wsd.odbst.org::268b2f58-8930-4dac-a156-38c437fa8862" providerId="AD" clId="Web-{A029B215-4CF6-4DD8-9242-4E1D009F0D9B}" dt="2023-09-05T20:57:52.718" v="1316" actId="1076"/>
          <ac:picMkLst>
            <pc:docMk/>
            <pc:sldMk cId="109857222" sldId="256"/>
            <ac:picMk id="22" creationId="{E744D4BD-7C23-F190-928C-2624B719F70D}"/>
          </ac:picMkLst>
        </pc:picChg>
        <pc:picChg chg="add mod">
          <ac:chgData name="L Fox" userId="S::lfox@wsd.odbst.org::268b2f58-8930-4dac-a156-38c437fa8862" providerId="AD" clId="Web-{A029B215-4CF6-4DD8-9242-4E1D009F0D9B}" dt="2023-09-05T21:00:01.331" v="1347" actId="1076"/>
          <ac:picMkLst>
            <pc:docMk/>
            <pc:sldMk cId="109857222" sldId="256"/>
            <ac:picMk id="23" creationId="{609C8F75-E86F-4291-598E-0ABA3C0FA39C}"/>
          </ac:picMkLst>
        </pc:picChg>
        <pc:picChg chg="add del mod">
          <ac:chgData name="L Fox" userId="S::lfox@wsd.odbst.org::268b2f58-8930-4dac-a156-38c437fa8862" providerId="AD" clId="Web-{A029B215-4CF6-4DD8-9242-4E1D009F0D9B}" dt="2023-09-05T20:00:31.443" v="217"/>
          <ac:picMkLst>
            <pc:docMk/>
            <pc:sldMk cId="109857222" sldId="256"/>
            <ac:picMk id="24" creationId="{B314C70F-2E57-3BFA-AA7E-D70C6A80F3C7}"/>
          </ac:picMkLst>
        </pc:picChg>
        <pc:picChg chg="add mod modCrop">
          <ac:chgData name="L Fox" userId="S::lfox@wsd.odbst.org::268b2f58-8930-4dac-a156-38c437fa8862" providerId="AD" clId="Web-{A029B215-4CF6-4DD8-9242-4E1D009F0D9B}" dt="2023-09-05T20:30:40.772" v="592" actId="14100"/>
          <ac:picMkLst>
            <pc:docMk/>
            <pc:sldMk cId="109857222" sldId="256"/>
            <ac:picMk id="25" creationId="{8EB03010-F86B-C92B-5177-BBF6E88D0720}"/>
          </ac:picMkLst>
        </pc:picChg>
        <pc:picChg chg="add mod">
          <ac:chgData name="L Fox" userId="S::lfox@wsd.odbst.org::268b2f58-8930-4dac-a156-38c437fa8862" providerId="AD" clId="Web-{A029B215-4CF6-4DD8-9242-4E1D009F0D9B}" dt="2023-09-05T20:34:32.872" v="612" actId="14100"/>
          <ac:picMkLst>
            <pc:docMk/>
            <pc:sldMk cId="109857222" sldId="256"/>
            <ac:picMk id="28" creationId="{96978C7B-2857-2DB3-1A11-EA77C3838F7F}"/>
          </ac:picMkLst>
        </pc:picChg>
        <pc:picChg chg="add del mod">
          <ac:chgData name="L Fox" userId="S::lfox@wsd.odbst.org::268b2f58-8930-4dac-a156-38c437fa8862" providerId="AD" clId="Web-{A029B215-4CF6-4DD8-9242-4E1D009F0D9B}" dt="2023-09-05T20:04:34.324" v="268"/>
          <ac:picMkLst>
            <pc:docMk/>
            <pc:sldMk cId="109857222" sldId="256"/>
            <ac:picMk id="31" creationId="{AC58FF0C-8734-1148-B4EB-F99D099DDAEC}"/>
          </ac:picMkLst>
        </pc:picChg>
        <pc:picChg chg="add del mod">
          <ac:chgData name="L Fox" userId="S::lfox@wsd.odbst.org::268b2f58-8930-4dac-a156-38c437fa8862" providerId="AD" clId="Web-{A029B215-4CF6-4DD8-9242-4E1D009F0D9B}" dt="2023-09-05T20:16:22.108" v="402"/>
          <ac:picMkLst>
            <pc:docMk/>
            <pc:sldMk cId="109857222" sldId="256"/>
            <ac:picMk id="32" creationId="{62909A3D-65BF-2249-46B4-36E69F21750C}"/>
          </ac:picMkLst>
        </pc:picChg>
        <pc:picChg chg="add del mod">
          <ac:chgData name="L Fox" userId="S::lfox@wsd.odbst.org::268b2f58-8930-4dac-a156-38c437fa8862" providerId="AD" clId="Web-{A029B215-4CF6-4DD8-9242-4E1D009F0D9B}" dt="2023-09-05T20:16:05.389" v="398"/>
          <ac:picMkLst>
            <pc:docMk/>
            <pc:sldMk cId="109857222" sldId="256"/>
            <ac:picMk id="35" creationId="{363D648C-D52C-F45B-2DF0-6AF3CBC63EE3}"/>
          </ac:picMkLst>
        </pc:picChg>
        <pc:picChg chg="add mod">
          <ac:chgData name="L Fox" userId="S::lfox@wsd.odbst.org::268b2f58-8930-4dac-a156-38c437fa8862" providerId="AD" clId="Web-{A029B215-4CF6-4DD8-9242-4E1D009F0D9B}" dt="2023-09-05T20:57:57.281" v="1317" actId="1076"/>
          <ac:picMkLst>
            <pc:docMk/>
            <pc:sldMk cId="109857222" sldId="256"/>
            <ac:picMk id="40" creationId="{085DEA70-6516-9476-01AF-31D1F4EDD03C}"/>
          </ac:picMkLst>
        </pc:picChg>
        <pc:picChg chg="add mod">
          <ac:chgData name="L Fox" userId="S::lfox@wsd.odbst.org::268b2f58-8930-4dac-a156-38c437fa8862" providerId="AD" clId="Web-{A029B215-4CF6-4DD8-9242-4E1D009F0D9B}" dt="2023-09-05T20:57:09.811" v="1297" actId="14100"/>
          <ac:picMkLst>
            <pc:docMk/>
            <pc:sldMk cId="109857222" sldId="256"/>
            <ac:picMk id="41" creationId="{5B186534-7AF8-03D4-8D76-4EBC04C0932A}"/>
          </ac:picMkLst>
        </pc:picChg>
        <pc:picChg chg="add mod">
          <ac:chgData name="L Fox" userId="S::lfox@wsd.odbst.org::268b2f58-8930-4dac-a156-38c437fa8862" providerId="AD" clId="Web-{A029B215-4CF6-4DD8-9242-4E1D009F0D9B}" dt="2023-09-05T20:57:13.483" v="1298" actId="1076"/>
          <ac:picMkLst>
            <pc:docMk/>
            <pc:sldMk cId="109857222" sldId="256"/>
            <ac:picMk id="46" creationId="{2AE7237C-CB2F-2AA5-BC14-E080562FE1DE}"/>
          </ac:picMkLst>
        </pc:picChg>
        <pc:picChg chg="add mod">
          <ac:chgData name="L Fox" userId="S::lfox@wsd.odbst.org::268b2f58-8930-4dac-a156-38c437fa8862" providerId="AD" clId="Web-{A029B215-4CF6-4DD8-9242-4E1D009F0D9B}" dt="2023-09-05T20:58:00.234" v="1318" actId="1076"/>
          <ac:picMkLst>
            <pc:docMk/>
            <pc:sldMk cId="109857222" sldId="256"/>
            <ac:picMk id="49" creationId="{41A251ED-8451-58B3-AB95-027A476540F3}"/>
          </ac:picMkLst>
        </pc:picChg>
      </pc:sldChg>
      <pc:sldChg chg="addSp delSp modSp add replId">
        <pc:chgData name="L Fox" userId="S::lfox@wsd.odbst.org::268b2f58-8930-4dac-a156-38c437fa8862" providerId="AD" clId="Web-{A029B215-4CF6-4DD8-9242-4E1D009F0D9B}" dt="2023-09-05T21:06:29.044" v="1591" actId="14100"/>
        <pc:sldMkLst>
          <pc:docMk/>
          <pc:sldMk cId="3386877469" sldId="257"/>
        </pc:sldMkLst>
        <pc:spChg chg="mod">
          <ac:chgData name="L Fox" userId="S::lfox@wsd.odbst.org::268b2f58-8930-4dac-a156-38c437fa8862" providerId="AD" clId="Web-{A029B215-4CF6-4DD8-9242-4E1D009F0D9B}" dt="2023-09-05T21:06:29.044" v="1591" actId="14100"/>
          <ac:spMkLst>
            <pc:docMk/>
            <pc:sldMk cId="3386877469" sldId="257"/>
            <ac:spMk id="2" creationId="{00000000-0000-0000-0000-000000000000}"/>
          </ac:spMkLst>
        </pc:spChg>
        <pc:spChg chg="add mod">
          <ac:chgData name="L Fox" userId="S::lfox@wsd.odbst.org::268b2f58-8930-4dac-a156-38c437fa8862" providerId="AD" clId="Web-{A029B215-4CF6-4DD8-9242-4E1D009F0D9B}" dt="2023-09-05T20:49:12.866" v="958" actId="1076"/>
          <ac:spMkLst>
            <pc:docMk/>
            <pc:sldMk cId="3386877469" sldId="257"/>
            <ac:spMk id="3" creationId="{0E889743-B4B5-860F-C997-2A61196C0153}"/>
          </ac:spMkLst>
        </pc:spChg>
        <pc:spChg chg="add mod">
          <ac:chgData name="L Fox" userId="S::lfox@wsd.odbst.org::268b2f58-8930-4dac-a156-38c437fa8862" providerId="AD" clId="Web-{A029B215-4CF6-4DD8-9242-4E1D009F0D9B}" dt="2023-09-05T20:09:20.004" v="338" actId="1076"/>
          <ac:spMkLst>
            <pc:docMk/>
            <pc:sldMk cId="3386877469" sldId="257"/>
            <ac:spMk id="5" creationId="{16E70DA7-E6CC-1528-329E-DAA67ED04304}"/>
          </ac:spMkLst>
        </pc:spChg>
        <pc:spChg chg="del">
          <ac:chgData name="L Fox" userId="S::lfox@wsd.odbst.org::268b2f58-8930-4dac-a156-38c437fa8862" providerId="AD" clId="Web-{A029B215-4CF6-4DD8-9242-4E1D009F0D9B}" dt="2023-09-05T20:07:40.392" v="311"/>
          <ac:spMkLst>
            <pc:docMk/>
            <pc:sldMk cId="3386877469" sldId="257"/>
            <ac:spMk id="9" creationId="{ED2224B0-F1D9-7A00-2930-2C13A8A2534D}"/>
          </ac:spMkLst>
        </pc:spChg>
        <pc:spChg chg="add mod">
          <ac:chgData name="L Fox" userId="S::lfox@wsd.odbst.org::268b2f58-8930-4dac-a156-38c437fa8862" providerId="AD" clId="Web-{A029B215-4CF6-4DD8-9242-4E1D009F0D9B}" dt="2023-09-05T20:50:11.555" v="967" actId="1076"/>
          <ac:spMkLst>
            <pc:docMk/>
            <pc:sldMk cId="3386877469" sldId="257"/>
            <ac:spMk id="12" creationId="{C3FD9D01-D761-EADB-3755-C612AE48EC66}"/>
          </ac:spMkLst>
        </pc:spChg>
        <pc:spChg chg="del">
          <ac:chgData name="L Fox" userId="S::lfox@wsd.odbst.org::268b2f58-8930-4dac-a156-38c437fa8862" providerId="AD" clId="Web-{A029B215-4CF6-4DD8-9242-4E1D009F0D9B}" dt="2023-09-05T20:07:46.236" v="314"/>
          <ac:spMkLst>
            <pc:docMk/>
            <pc:sldMk cId="3386877469" sldId="257"/>
            <ac:spMk id="13" creationId="{E6051E1B-9773-04A2-EA46-682925A0C3BC}"/>
          </ac:spMkLst>
        </pc:spChg>
        <pc:spChg chg="add del mod">
          <ac:chgData name="L Fox" userId="S::lfox@wsd.odbst.org::268b2f58-8930-4dac-a156-38c437fa8862" providerId="AD" clId="Web-{A029B215-4CF6-4DD8-9242-4E1D009F0D9B}" dt="2023-09-05T20:11:24.788" v="366"/>
          <ac:spMkLst>
            <pc:docMk/>
            <pc:sldMk cId="3386877469" sldId="257"/>
            <ac:spMk id="16" creationId="{3A7284E0-05F7-01C8-2C6D-AFFF72159D72}"/>
          </ac:spMkLst>
        </pc:spChg>
        <pc:spChg chg="add del mod">
          <ac:chgData name="L Fox" userId="S::lfox@wsd.odbst.org::268b2f58-8930-4dac-a156-38c437fa8862" providerId="AD" clId="Web-{A029B215-4CF6-4DD8-9242-4E1D009F0D9B}" dt="2023-09-05T20:22:11.852" v="416"/>
          <ac:spMkLst>
            <pc:docMk/>
            <pc:sldMk cId="3386877469" sldId="257"/>
            <ac:spMk id="30" creationId="{4264CC61-5C1E-5250-E4E6-D4B8EFA556C0}"/>
          </ac:spMkLst>
        </pc:spChg>
        <pc:spChg chg="add del mod">
          <ac:chgData name="L Fox" userId="S::lfox@wsd.odbst.org::268b2f58-8930-4dac-a156-38c437fa8862" providerId="AD" clId="Web-{A029B215-4CF6-4DD8-9242-4E1D009F0D9B}" dt="2023-09-05T20:23:11.853" v="423"/>
          <ac:spMkLst>
            <pc:docMk/>
            <pc:sldMk cId="3386877469" sldId="257"/>
            <ac:spMk id="34" creationId="{35708B5F-70B9-9A51-41DF-85F4DCFE48F6}"/>
          </ac:spMkLst>
        </pc:spChg>
        <pc:spChg chg="mod">
          <ac:chgData name="L Fox" userId="S::lfox@wsd.odbst.org::268b2f58-8930-4dac-a156-38c437fa8862" providerId="AD" clId="Web-{A029B215-4CF6-4DD8-9242-4E1D009F0D9B}" dt="2023-09-05T20:49:01.381" v="955" actId="1076"/>
          <ac:spMkLst>
            <pc:docMk/>
            <pc:sldMk cId="3386877469" sldId="257"/>
            <ac:spMk id="36" creationId="{78029E40-04D9-E5D1-994E-23770BE64487}"/>
          </ac:spMkLst>
        </pc:spChg>
        <pc:spChg chg="mod">
          <ac:chgData name="L Fox" userId="S::lfox@wsd.odbst.org::268b2f58-8930-4dac-a156-38c437fa8862" providerId="AD" clId="Web-{A029B215-4CF6-4DD8-9242-4E1D009F0D9B}" dt="2023-09-05T20:09:29.535" v="340" actId="20577"/>
          <ac:spMkLst>
            <pc:docMk/>
            <pc:sldMk cId="3386877469" sldId="257"/>
            <ac:spMk id="37" creationId="{10F5D7EE-8D4F-B368-4A68-C290DEF33296}"/>
          </ac:spMkLst>
        </pc:spChg>
        <pc:spChg chg="mod">
          <ac:chgData name="L Fox" userId="S::lfox@wsd.odbst.org::268b2f58-8930-4dac-a156-38c437fa8862" providerId="AD" clId="Web-{A029B215-4CF6-4DD8-9242-4E1D009F0D9B}" dt="2023-09-05T20:09:23.801" v="339" actId="20577"/>
          <ac:spMkLst>
            <pc:docMk/>
            <pc:sldMk cId="3386877469" sldId="257"/>
            <ac:spMk id="38" creationId="{A7E400DF-3022-40D5-6116-6F019B7B12AB}"/>
          </ac:spMkLst>
        </pc:spChg>
        <pc:spChg chg="mod">
          <ac:chgData name="L Fox" userId="S::lfox@wsd.odbst.org::268b2f58-8930-4dac-a156-38c437fa8862" providerId="AD" clId="Web-{A029B215-4CF6-4DD8-9242-4E1D009F0D9B}" dt="2023-09-05T20:49:38.898" v="963" actId="1076"/>
          <ac:spMkLst>
            <pc:docMk/>
            <pc:sldMk cId="3386877469" sldId="257"/>
            <ac:spMk id="39" creationId="{067C3EC6-7FAB-4110-D8D6-EC0ADB31F8FC}"/>
          </ac:spMkLst>
        </pc:spChg>
        <pc:spChg chg="add mod">
          <ac:chgData name="L Fox" userId="S::lfox@wsd.odbst.org::268b2f58-8930-4dac-a156-38c437fa8862" providerId="AD" clId="Web-{A029B215-4CF6-4DD8-9242-4E1D009F0D9B}" dt="2023-09-05T20:46:49.659" v="883" actId="1076"/>
          <ac:spMkLst>
            <pc:docMk/>
            <pc:sldMk cId="3386877469" sldId="257"/>
            <ac:spMk id="42" creationId="{3263C101-E9A4-588A-3664-7837CE15442F}"/>
          </ac:spMkLst>
        </pc:spChg>
        <pc:spChg chg="add mod">
          <ac:chgData name="L Fox" userId="S::lfox@wsd.odbst.org::268b2f58-8930-4dac-a156-38c437fa8862" providerId="AD" clId="Web-{A029B215-4CF6-4DD8-9242-4E1D009F0D9B}" dt="2023-09-05T20:48:33.365" v="948" actId="1076"/>
          <ac:spMkLst>
            <pc:docMk/>
            <pc:sldMk cId="3386877469" sldId="257"/>
            <ac:spMk id="43" creationId="{1E9DD063-7914-C259-9106-77F33AF42660}"/>
          </ac:spMkLst>
        </pc:spChg>
        <pc:spChg chg="add mod">
          <ac:chgData name="L Fox" userId="S::lfox@wsd.odbst.org::268b2f58-8930-4dac-a156-38c437fa8862" providerId="AD" clId="Web-{A029B215-4CF6-4DD8-9242-4E1D009F0D9B}" dt="2023-09-05T21:00:31.582" v="1353" actId="20577"/>
          <ac:spMkLst>
            <pc:docMk/>
            <pc:sldMk cId="3386877469" sldId="257"/>
            <ac:spMk id="44" creationId="{92F4D33F-6EAE-3ECC-3866-7327ED8BDDA1}"/>
          </ac:spMkLst>
        </pc:spChg>
        <pc:spChg chg="add mod">
          <ac:chgData name="L Fox" userId="S::lfox@wsd.odbst.org::268b2f58-8930-4dac-a156-38c437fa8862" providerId="AD" clId="Web-{A029B215-4CF6-4DD8-9242-4E1D009F0D9B}" dt="2023-09-05T20:52:51.168" v="1178" actId="20577"/>
          <ac:spMkLst>
            <pc:docMk/>
            <pc:sldMk cId="3386877469" sldId="257"/>
            <ac:spMk id="45" creationId="{7ED2F973-3369-B290-291D-4551125356F1}"/>
          </ac:spMkLst>
        </pc:spChg>
        <pc:spChg chg="add mod">
          <ac:chgData name="L Fox" userId="S::lfox@wsd.odbst.org::268b2f58-8930-4dac-a156-38c437fa8862" providerId="AD" clId="Web-{A029B215-4CF6-4DD8-9242-4E1D009F0D9B}" dt="2023-09-05T20:55:14.730" v="1277" actId="14100"/>
          <ac:spMkLst>
            <pc:docMk/>
            <pc:sldMk cId="3386877469" sldId="257"/>
            <ac:spMk id="46" creationId="{FC2B5442-B2DC-9A73-397A-B2BF538992FE}"/>
          </ac:spMkLst>
        </pc:spChg>
        <pc:spChg chg="add del mod">
          <ac:chgData name="L Fox" userId="S::lfox@wsd.odbst.org::268b2f58-8930-4dac-a156-38c437fa8862" providerId="AD" clId="Web-{A029B215-4CF6-4DD8-9242-4E1D009F0D9B}" dt="2023-09-05T20:55:46.746" v="1285"/>
          <ac:spMkLst>
            <pc:docMk/>
            <pc:sldMk cId="3386877469" sldId="257"/>
            <ac:spMk id="48" creationId="{D0CAE4A6-6154-F238-F43A-C580AD338DE4}"/>
          </ac:spMkLst>
        </pc:spChg>
        <pc:spChg chg="add mod">
          <ac:chgData name="L Fox" userId="S::lfox@wsd.odbst.org::268b2f58-8930-4dac-a156-38c437fa8862" providerId="AD" clId="Web-{A029B215-4CF6-4DD8-9242-4E1D009F0D9B}" dt="2023-09-05T21:04:12.713" v="1469" actId="14100"/>
          <ac:spMkLst>
            <pc:docMk/>
            <pc:sldMk cId="3386877469" sldId="257"/>
            <ac:spMk id="50" creationId="{4CBCF1ED-545F-8B1F-FFAB-58A6F22BB370}"/>
          </ac:spMkLst>
        </pc:spChg>
        <pc:spChg chg="add mod">
          <ac:chgData name="L Fox" userId="S::lfox@wsd.odbst.org::268b2f58-8930-4dac-a156-38c437fa8862" providerId="AD" clId="Web-{A029B215-4CF6-4DD8-9242-4E1D009F0D9B}" dt="2023-09-05T21:05:36.277" v="1583" actId="1076"/>
          <ac:spMkLst>
            <pc:docMk/>
            <pc:sldMk cId="3386877469" sldId="257"/>
            <ac:spMk id="51" creationId="{0A585AFB-39A4-30DB-FFDF-2D87E498CD19}"/>
          </ac:spMkLst>
        </pc:spChg>
        <pc:picChg chg="del">
          <ac:chgData name="L Fox" userId="S::lfox@wsd.odbst.org::268b2f58-8930-4dac-a156-38c437fa8862" providerId="AD" clId="Web-{A029B215-4CF6-4DD8-9242-4E1D009F0D9B}" dt="2023-09-05T20:07:41.532" v="312"/>
          <ac:picMkLst>
            <pc:docMk/>
            <pc:sldMk cId="3386877469" sldId="257"/>
            <ac:picMk id="6" creationId="{722921C5-BACC-1D38-7975-2B1568927EFA}"/>
          </ac:picMkLst>
        </pc:picChg>
        <pc:picChg chg="add mod ord">
          <ac:chgData name="L Fox" userId="S::lfox@wsd.odbst.org::268b2f58-8930-4dac-a156-38c437fa8862" providerId="AD" clId="Web-{A029B215-4CF6-4DD8-9242-4E1D009F0D9B}" dt="2023-09-05T20:49:16.585" v="959" actId="1076"/>
          <ac:picMkLst>
            <pc:docMk/>
            <pc:sldMk cId="3386877469" sldId="257"/>
            <ac:picMk id="7" creationId="{BAEEFCBD-45A8-DB38-B5F6-67CFA9BBA7E2}"/>
          </ac:picMkLst>
        </pc:picChg>
        <pc:picChg chg="add mod ord">
          <ac:chgData name="L Fox" userId="S::lfox@wsd.odbst.org::268b2f58-8930-4dac-a156-38c437fa8862" providerId="AD" clId="Web-{A029B215-4CF6-4DD8-9242-4E1D009F0D9B}" dt="2023-09-05T20:08:37.549" v="328"/>
          <ac:picMkLst>
            <pc:docMk/>
            <pc:sldMk cId="3386877469" sldId="257"/>
            <ac:picMk id="8" creationId="{F23C2A23-87AB-D130-6619-A381524BA952}"/>
          </ac:picMkLst>
        </pc:picChg>
        <pc:picChg chg="del">
          <ac:chgData name="L Fox" userId="S::lfox@wsd.odbst.org::268b2f58-8930-4dac-a156-38c437fa8862" providerId="AD" clId="Web-{A029B215-4CF6-4DD8-9242-4E1D009F0D9B}" dt="2023-09-05T20:07:47.157" v="315"/>
          <ac:picMkLst>
            <pc:docMk/>
            <pc:sldMk cId="3386877469" sldId="257"/>
            <ac:picMk id="10" creationId="{171F18F9-D030-9473-2524-7AC04C97B308}"/>
          </ac:picMkLst>
        </pc:picChg>
        <pc:picChg chg="add mod">
          <ac:chgData name="L Fox" userId="S::lfox@wsd.odbst.org::268b2f58-8930-4dac-a156-38c437fa8862" providerId="AD" clId="Web-{A029B215-4CF6-4DD8-9242-4E1D009F0D9B}" dt="2023-09-05T20:50:18.086" v="969" actId="1076"/>
          <ac:picMkLst>
            <pc:docMk/>
            <pc:sldMk cId="3386877469" sldId="257"/>
            <ac:picMk id="11" creationId="{915B22A1-B697-0F97-C191-319F4F0AA56B}"/>
          </ac:picMkLst>
        </pc:picChg>
        <pc:picChg chg="del">
          <ac:chgData name="L Fox" userId="S::lfox@wsd.odbst.org::268b2f58-8930-4dac-a156-38c437fa8862" providerId="AD" clId="Web-{A029B215-4CF6-4DD8-9242-4E1D009F0D9B}" dt="2023-09-05T20:07:43.126" v="313"/>
          <ac:picMkLst>
            <pc:docMk/>
            <pc:sldMk cId="3386877469" sldId="257"/>
            <ac:picMk id="14" creationId="{C443C9FE-4771-EE97-7CBF-53F446FFBE7C}"/>
          </ac:picMkLst>
        </pc:picChg>
        <pc:picChg chg="add del mod">
          <ac:chgData name="L Fox" userId="S::lfox@wsd.odbst.org::268b2f58-8930-4dac-a156-38c437fa8862" providerId="AD" clId="Web-{A029B215-4CF6-4DD8-9242-4E1D009F0D9B}" dt="2023-09-05T20:15:35.435" v="394"/>
          <ac:picMkLst>
            <pc:docMk/>
            <pc:sldMk cId="3386877469" sldId="257"/>
            <ac:picMk id="15" creationId="{DC35F323-143A-C59E-4F2B-DBD33AD38815}"/>
          </ac:picMkLst>
        </pc:picChg>
        <pc:picChg chg="mod">
          <ac:chgData name="L Fox" userId="S::lfox@wsd.odbst.org::268b2f58-8930-4dac-a156-38c437fa8862" providerId="AD" clId="Web-{A029B215-4CF6-4DD8-9242-4E1D009F0D9B}" dt="2023-09-05T20:48:54.709" v="953" actId="14100"/>
          <ac:picMkLst>
            <pc:docMk/>
            <pc:sldMk cId="3386877469" sldId="257"/>
            <ac:picMk id="18" creationId="{999F9B95-21C3-35C0-E0F8-092E51629DCC}"/>
          </ac:picMkLst>
        </pc:picChg>
        <pc:picChg chg="add mod">
          <ac:chgData name="L Fox" userId="S::lfox@wsd.odbst.org::268b2f58-8930-4dac-a156-38c437fa8862" providerId="AD" clId="Web-{A029B215-4CF6-4DD8-9242-4E1D009F0D9B}" dt="2023-09-05T20:12:34.618" v="376" actId="1076"/>
          <ac:picMkLst>
            <pc:docMk/>
            <pc:sldMk cId="3386877469" sldId="257"/>
            <ac:picMk id="19" creationId="{A04BA729-4EC2-B397-12D1-B1CECEF10999}"/>
          </ac:picMkLst>
        </pc:picChg>
        <pc:picChg chg="add mod">
          <ac:chgData name="L Fox" userId="S::lfox@wsd.odbst.org::268b2f58-8930-4dac-a156-38c437fa8862" providerId="AD" clId="Web-{A029B215-4CF6-4DD8-9242-4E1D009F0D9B}" dt="2023-09-05T20:13:42.385" v="381" actId="14100"/>
          <ac:picMkLst>
            <pc:docMk/>
            <pc:sldMk cId="3386877469" sldId="257"/>
            <ac:picMk id="20" creationId="{C7D2D464-EC28-F040-70E1-607A085B3D02}"/>
          </ac:picMkLst>
        </pc:picChg>
        <pc:picChg chg="mod">
          <ac:chgData name="L Fox" userId="S::lfox@wsd.odbst.org::268b2f58-8930-4dac-a156-38c437fa8862" providerId="AD" clId="Web-{A029B215-4CF6-4DD8-9242-4E1D009F0D9B}" dt="2023-09-05T20:09:09.660" v="335" actId="1076"/>
          <ac:picMkLst>
            <pc:docMk/>
            <pc:sldMk cId="3386877469" sldId="257"/>
            <ac:picMk id="21" creationId="{7CD6420F-F64B-3DE5-7A68-1D1E3C216285}"/>
          </ac:picMkLst>
        </pc:picChg>
        <pc:picChg chg="mod">
          <ac:chgData name="L Fox" userId="S::lfox@wsd.odbst.org::268b2f58-8930-4dac-a156-38c437fa8862" providerId="AD" clId="Web-{A029B215-4CF6-4DD8-9242-4E1D009F0D9B}" dt="2023-09-05T20:09:00.284" v="332" actId="1076"/>
          <ac:picMkLst>
            <pc:docMk/>
            <pc:sldMk cId="3386877469" sldId="257"/>
            <ac:picMk id="22" creationId="{E744D4BD-7C23-F190-928C-2624B719F70D}"/>
          </ac:picMkLst>
        </pc:picChg>
        <pc:picChg chg="mod">
          <ac:chgData name="L Fox" userId="S::lfox@wsd.odbst.org::268b2f58-8930-4dac-a156-38c437fa8862" providerId="AD" clId="Web-{A029B215-4CF6-4DD8-9242-4E1D009F0D9B}" dt="2023-09-05T20:49:30.991" v="962" actId="1076"/>
          <ac:picMkLst>
            <pc:docMk/>
            <pc:sldMk cId="3386877469" sldId="257"/>
            <ac:picMk id="23" creationId="{609C8F75-E86F-4291-598E-0ABA3C0FA39C}"/>
          </ac:picMkLst>
        </pc:picChg>
        <pc:picChg chg="add mod">
          <ac:chgData name="L Fox" userId="S::lfox@wsd.odbst.org::268b2f58-8930-4dac-a156-38c437fa8862" providerId="AD" clId="Web-{A029B215-4CF6-4DD8-9242-4E1D009F0D9B}" dt="2023-09-05T20:51:42.870" v="997" actId="1076"/>
          <ac:picMkLst>
            <pc:docMk/>
            <pc:sldMk cId="3386877469" sldId="257"/>
            <ac:picMk id="24" creationId="{7A29A24A-A7A7-8882-130E-E41FB93BB0F6}"/>
          </ac:picMkLst>
        </pc:picChg>
        <pc:picChg chg="del">
          <ac:chgData name="L Fox" userId="S::lfox@wsd.odbst.org::268b2f58-8930-4dac-a156-38c437fa8862" providerId="AD" clId="Web-{A029B215-4CF6-4DD8-9242-4E1D009F0D9B}" dt="2023-09-05T20:07:56.830" v="316"/>
          <ac:picMkLst>
            <pc:docMk/>
            <pc:sldMk cId="3386877469" sldId="257"/>
            <ac:picMk id="25" creationId="{8EB03010-F86B-C92B-5177-BBF6E88D0720}"/>
          </ac:picMkLst>
        </pc:picChg>
        <pc:picChg chg="add mod">
          <ac:chgData name="L Fox" userId="S::lfox@wsd.odbst.org::268b2f58-8930-4dac-a156-38c437fa8862" providerId="AD" clId="Web-{A029B215-4CF6-4DD8-9242-4E1D009F0D9B}" dt="2023-09-05T20:46:44.534" v="882" actId="14100"/>
          <ac:picMkLst>
            <pc:docMk/>
            <pc:sldMk cId="3386877469" sldId="257"/>
            <ac:picMk id="26" creationId="{51607F48-CB52-01F0-82CD-44E91151CE55}"/>
          </ac:picMkLst>
        </pc:picChg>
        <pc:picChg chg="add mod">
          <ac:chgData name="L Fox" userId="S::lfox@wsd.odbst.org::268b2f58-8930-4dac-a156-38c437fa8862" providerId="AD" clId="Web-{A029B215-4CF6-4DD8-9242-4E1D009F0D9B}" dt="2023-09-05T20:48:18.614" v="945" actId="14100"/>
          <ac:picMkLst>
            <pc:docMk/>
            <pc:sldMk cId="3386877469" sldId="257"/>
            <ac:picMk id="27" creationId="{B7CD42E7-78C7-011C-961E-0C41F4283311}"/>
          </ac:picMkLst>
        </pc:picChg>
        <pc:picChg chg="del">
          <ac:chgData name="L Fox" userId="S::lfox@wsd.odbst.org::268b2f58-8930-4dac-a156-38c437fa8862" providerId="AD" clId="Web-{A029B215-4CF6-4DD8-9242-4E1D009F0D9B}" dt="2023-09-05T20:07:58.080" v="317"/>
          <ac:picMkLst>
            <pc:docMk/>
            <pc:sldMk cId="3386877469" sldId="257"/>
            <ac:picMk id="28" creationId="{96978C7B-2857-2DB3-1A11-EA77C3838F7F}"/>
          </ac:picMkLst>
        </pc:picChg>
        <pc:picChg chg="add mod">
          <ac:chgData name="L Fox" userId="S::lfox@wsd.odbst.org::268b2f58-8930-4dac-a156-38c437fa8862" providerId="AD" clId="Web-{A029B215-4CF6-4DD8-9242-4E1D009F0D9B}" dt="2023-09-05T21:04:16.963" v="1470" actId="14100"/>
          <ac:picMkLst>
            <pc:docMk/>
            <pc:sldMk cId="3386877469" sldId="257"/>
            <ac:picMk id="29" creationId="{FFE548A9-621F-8BBD-BFEB-F9BC381B02A1}"/>
          </ac:picMkLst>
        </pc:picChg>
        <pc:picChg chg="del mod">
          <ac:chgData name="L Fox" userId="S::lfox@wsd.odbst.org::268b2f58-8930-4dac-a156-38c437fa8862" providerId="AD" clId="Web-{A029B215-4CF6-4DD8-9242-4E1D009F0D9B}" dt="2023-09-05T20:13:32.229" v="378"/>
          <ac:picMkLst>
            <pc:docMk/>
            <pc:sldMk cId="3386877469" sldId="257"/>
            <ac:picMk id="32" creationId="{62909A3D-65BF-2249-46B4-36E69F21750C}"/>
          </ac:picMkLst>
        </pc:picChg>
        <pc:picChg chg="add mod">
          <ac:chgData name="L Fox" userId="S::lfox@wsd.odbst.org::268b2f58-8930-4dac-a156-38c437fa8862" providerId="AD" clId="Web-{A029B215-4CF6-4DD8-9242-4E1D009F0D9B}" dt="2023-09-05T20:50:21.290" v="970" actId="1076"/>
          <ac:picMkLst>
            <pc:docMk/>
            <pc:sldMk cId="3386877469" sldId="257"/>
            <ac:picMk id="33" creationId="{FA998A1B-8ED9-543A-3285-8A3A52205F3C}"/>
          </ac:picMkLst>
        </pc:picChg>
        <pc:picChg chg="del mod">
          <ac:chgData name="L Fox" userId="S::lfox@wsd.odbst.org::268b2f58-8930-4dac-a156-38c437fa8862" providerId="AD" clId="Web-{A029B215-4CF6-4DD8-9242-4E1D009F0D9B}" dt="2023-09-05T20:14:35.590" v="386"/>
          <ac:picMkLst>
            <pc:docMk/>
            <pc:sldMk cId="3386877469" sldId="257"/>
            <ac:picMk id="35" creationId="{363D648C-D52C-F45B-2DF0-6AF3CBC63EE3}"/>
          </ac:picMkLst>
        </pc:picChg>
        <pc:picChg chg="add mod">
          <ac:chgData name="L Fox" userId="S::lfox@wsd.odbst.org::268b2f58-8930-4dac-a156-38c437fa8862" providerId="AD" clId="Web-{A029B215-4CF6-4DD8-9242-4E1D009F0D9B}" dt="2023-09-05T20:56:21.544" v="1288" actId="14100"/>
          <ac:picMkLst>
            <pc:docMk/>
            <pc:sldMk cId="3386877469" sldId="257"/>
            <ac:picMk id="47" creationId="{DB7B965C-6177-3F8B-8DC0-0CC4A48AAD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hyperlink" Target="https://pngimg.com/download/18957" TargetMode="External"/><Relationship Id="rId12" Type="http://schemas.openxmlformats.org/officeDocument/2006/relationships/hyperlink" Target="https://www.deviantart.com/blazingfirebug/art/College-Ruled-Paper-438389060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hyperlink" Target="http://www.flickr.com/photos/digitalyardsale/4806056594/" TargetMode="External"/><Relationship Id="rId15" Type="http://schemas.openxmlformats.org/officeDocument/2006/relationships/image" Target="../media/image10.jpeg"/><Relationship Id="rId10" Type="http://schemas.openxmlformats.org/officeDocument/2006/relationships/hyperlink" Target="https://www.wisc-online.com/assetrepository/viewasset?id=2654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hyperlink" Target="https://nuts-about-needlepoint.com/the-graph-paper-proble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12" Type="http://schemas.openxmlformats.org/officeDocument/2006/relationships/hyperlink" Target="http://en.wikipedia.org/wiki/File:Florida_Sunrise_099.JP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s://pngimg.com/download/1895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hyperlink" Target="https://www.wisc-online.com/assetrepository/viewasset?id=2654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image" Target="../media/image15.jpeg"/><Relationship Id="rId14" Type="http://schemas.openxmlformats.org/officeDocument/2006/relationships/hyperlink" Target="http://www.all-flags-world.com/country-flag/France/national-french-flag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00354"/>
            <a:ext cx="10912415" cy="1064884"/>
          </a:xfrm>
        </p:spPr>
        <p:txBody>
          <a:bodyPr>
            <a:normAutofit/>
          </a:bodyPr>
          <a:lstStyle/>
          <a:p>
            <a:r>
              <a:rPr lang="en-US" dirty="0">
                <a:latin typeface="Cavolini"/>
                <a:cs typeface="Calibri Light"/>
              </a:rPr>
              <a:t>Summer Term 1 in Year 3</a:t>
            </a:r>
            <a:endParaRPr lang="en-US" dirty="0">
              <a:latin typeface="Cavolini"/>
              <a:cs typeface="Biome"/>
            </a:endParaRPr>
          </a:p>
        </p:txBody>
      </p:sp>
      <p:pic>
        <p:nvPicPr>
          <p:cNvPr id="4" name="Picture 3" descr="A green circle with a tree and text&#10;&#10;Description automatically generated">
            <a:extLst>
              <a:ext uri="{FF2B5EF4-FFF2-40B4-BE49-F238E27FC236}">
                <a16:creationId xmlns:a16="http://schemas.microsoft.com/office/drawing/2014/main" id="{0633E944-81A8-50CA-EC8C-D6C7A182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39" y="4313"/>
            <a:ext cx="1270959" cy="127095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C85330-0D4D-F833-AA91-849324D02C93}"/>
              </a:ext>
            </a:extLst>
          </p:cNvPr>
          <p:cNvGrpSpPr/>
          <p:nvPr/>
        </p:nvGrpSpPr>
        <p:grpSpPr>
          <a:xfrm>
            <a:off x="-5751" y="1010729"/>
            <a:ext cx="2743200" cy="3657600"/>
            <a:chOff x="-5751" y="1010729"/>
            <a:chExt cx="2743200" cy="3657600"/>
          </a:xfrm>
        </p:grpSpPr>
        <p:pic>
          <p:nvPicPr>
            <p:cNvPr id="6" name="Picture 5" descr="A close up of a paper&#10;&#10;Description automatically generated">
              <a:extLst>
                <a:ext uri="{FF2B5EF4-FFF2-40B4-BE49-F238E27FC236}">
                  <a16:creationId xmlns:a16="http://schemas.microsoft.com/office/drawing/2014/main" id="{722921C5-BACC-1D38-7975-2B156892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-5751" y="1010729"/>
              <a:ext cx="2743200" cy="3657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2224B0-F1D9-7A00-2930-2C13A8A2534D}"/>
                </a:ext>
              </a:extLst>
            </p:cNvPr>
            <p:cNvSpPr txBox="1"/>
            <p:nvPr/>
          </p:nvSpPr>
          <p:spPr>
            <a:xfrm>
              <a:off x="128146" y="1061737"/>
              <a:ext cx="2468217" cy="3108543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cs typeface="Calibri"/>
                </a:rPr>
                <a:t>Welcome back!</a:t>
              </a:r>
              <a:endParaRPr lang="en-US" dirty="0"/>
            </a:p>
            <a:p>
              <a:r>
                <a:rPr lang="en-US" dirty="0">
                  <a:cs typeface="Calibri"/>
                </a:rPr>
                <a:t>Our topic for this term is 'Amersham'.</a:t>
              </a:r>
              <a:endParaRPr lang="en-US" dirty="0">
                <a:ea typeface="Calibri"/>
                <a:cs typeface="Calibri"/>
              </a:endParaRPr>
            </a:p>
            <a:p>
              <a:endParaRPr lang="en-US" dirty="0">
                <a:cs typeface="Calibri"/>
              </a:endParaRPr>
            </a:p>
            <a:p>
              <a:r>
                <a:rPr lang="en-US" sz="1400" b="1" dirty="0">
                  <a:cs typeface="Calibri"/>
                </a:rPr>
                <a:t>Dates for your diaries:</a:t>
              </a:r>
            </a:p>
            <a:p>
              <a:r>
                <a:rPr lang="en-US" sz="1400" dirty="0">
                  <a:cs typeface="Calibri"/>
                </a:rPr>
                <a:t>PE days – Monday + Friday</a:t>
              </a:r>
            </a:p>
            <a:p>
              <a:r>
                <a:rPr lang="en-US" sz="600" dirty="0">
                  <a:cs typeface="Calibri"/>
                </a:rPr>
                <a:t>   </a:t>
              </a:r>
            </a:p>
            <a:p>
              <a:endParaRPr lang="en-US" sz="1400" dirty="0">
                <a:cs typeface="Calibri"/>
              </a:endParaRPr>
            </a:p>
            <a:p>
              <a:r>
                <a:rPr lang="en-US" sz="1400" dirty="0">
                  <a:cs typeface="Calibri"/>
                </a:rPr>
                <a:t>29.4.24 - </a:t>
              </a:r>
              <a:r>
                <a:rPr lang="en-US" sz="1400" dirty="0" err="1">
                  <a:cs typeface="Calibri"/>
                </a:rPr>
                <a:t>Benchball</a:t>
              </a:r>
              <a:r>
                <a:rPr lang="en-US" sz="1400" dirty="0">
                  <a:cs typeface="Calibri"/>
                </a:rPr>
                <a:t> at The Amersham School</a:t>
              </a:r>
              <a:endParaRPr lang="en-US" dirty="0"/>
            </a:p>
            <a:p>
              <a:endParaRPr lang="en-US" sz="1400" dirty="0">
                <a:cs typeface="Calibri"/>
              </a:endParaRPr>
            </a:p>
            <a:p>
              <a:r>
                <a:rPr lang="en-US" sz="600" dirty="0">
                  <a:cs typeface="Calibri"/>
                </a:rPr>
                <a:t>   </a:t>
              </a:r>
              <a:endParaRPr lang="en-US" dirty="0">
                <a:cs typeface="Calibri"/>
              </a:endParaRPr>
            </a:p>
            <a:p>
              <a:r>
                <a:rPr lang="en-US" sz="1400">
                  <a:cs typeface="Calibri"/>
                </a:rPr>
                <a:t>8.4.24 / 9.4.24 Trip to the </a:t>
              </a:r>
              <a:r>
                <a:rPr lang="en-US" sz="1400" dirty="0">
                  <a:cs typeface="Calibri"/>
                </a:rPr>
                <a:t>Amersham Museum</a:t>
              </a:r>
              <a:endParaRPr lang="en-US" sz="1400" dirty="0">
                <a:ea typeface="Calibri"/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39A0B2-4B77-1642-EF5F-3B51A04D079C}"/>
              </a:ext>
            </a:extLst>
          </p:cNvPr>
          <p:cNvGrpSpPr/>
          <p:nvPr/>
        </p:nvGrpSpPr>
        <p:grpSpPr>
          <a:xfrm>
            <a:off x="-116364" y="4241195"/>
            <a:ext cx="4410973" cy="2795949"/>
            <a:chOff x="-5751" y="4241195"/>
            <a:chExt cx="4410973" cy="2795949"/>
          </a:xfrm>
        </p:grpSpPr>
        <p:pic>
          <p:nvPicPr>
            <p:cNvPr id="10" name="Picture 9" descr="A yellow sticky note with tape on it&#10;&#10;Description automatically generated">
              <a:extLst>
                <a:ext uri="{FF2B5EF4-FFF2-40B4-BE49-F238E27FC236}">
                  <a16:creationId xmlns:a16="http://schemas.microsoft.com/office/drawing/2014/main" id="{171F18F9-D030-9473-2524-7AC04C97B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-5751" y="4241195"/>
              <a:ext cx="4410973" cy="27959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051E1B-9773-04A2-EA46-682925A0C3BC}"/>
                </a:ext>
              </a:extLst>
            </p:cNvPr>
            <p:cNvSpPr txBox="1"/>
            <p:nvPr/>
          </p:nvSpPr>
          <p:spPr>
            <a:xfrm>
              <a:off x="581970" y="5286803"/>
              <a:ext cx="3034871" cy="147732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 dirty="0">
                <a:cs typeface="Calibri"/>
              </a:endParaRPr>
            </a:p>
            <a:p>
              <a:pPr algn="ctr"/>
              <a:r>
                <a:rPr lang="en-US" b="1" dirty="0">
                  <a:cs typeface="Calibri"/>
                </a:rPr>
                <a:t>Reading</a:t>
              </a:r>
              <a:endParaRPr lang="en-US" dirty="0">
                <a:cs typeface="Calibri"/>
              </a:endParaRPr>
            </a:p>
            <a:p>
              <a:r>
                <a:rPr lang="en-US" dirty="0">
                  <a:cs typeface="Calibri"/>
                </a:rPr>
                <a:t>Please ensure that all reading is logged on </a:t>
              </a:r>
              <a:r>
                <a:rPr lang="en-US" dirty="0" err="1">
                  <a:cs typeface="Calibri"/>
                </a:rPr>
                <a:t>BoomReader</a:t>
              </a:r>
              <a:r>
                <a:rPr lang="en-US" dirty="0">
                  <a:cs typeface="Calibri"/>
                </a:rPr>
                <a:t> a minimum of 3 times a week.</a:t>
              </a:r>
            </a:p>
          </p:txBody>
        </p:sp>
        <p:pic>
          <p:nvPicPr>
            <p:cNvPr id="14" name="Picture 13" descr="BoomReader Parents">
              <a:extLst>
                <a:ext uri="{FF2B5EF4-FFF2-40B4-BE49-F238E27FC236}">
                  <a16:creationId xmlns:a16="http://schemas.microsoft.com/office/drawing/2014/main" id="{C443C9FE-4771-EE97-7CBF-53F446FFB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7608" y="5018854"/>
              <a:ext cx="1377351" cy="51527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2A2A62-F65F-B314-61FC-D916DBB226F7}"/>
              </a:ext>
            </a:extLst>
          </p:cNvPr>
          <p:cNvGrpSpPr/>
          <p:nvPr/>
        </p:nvGrpSpPr>
        <p:grpSpPr>
          <a:xfrm>
            <a:off x="4063042" y="766999"/>
            <a:ext cx="2024331" cy="603064"/>
            <a:chOff x="4063042" y="766999"/>
            <a:chExt cx="2024331" cy="603064"/>
          </a:xfrm>
        </p:grpSpPr>
        <p:pic>
          <p:nvPicPr>
            <p:cNvPr id="18" name="Picture 1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99F9B95-21C3-35C0-E0F8-092E51629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4063042" y="772164"/>
              <a:ext cx="2024331" cy="59789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29E40-04D9-E5D1-994E-23770BE64487}"/>
                </a:ext>
              </a:extLst>
            </p:cNvPr>
            <p:cNvSpPr txBox="1"/>
            <p:nvPr/>
          </p:nvSpPr>
          <p:spPr>
            <a:xfrm>
              <a:off x="4248821" y="766999"/>
              <a:ext cx="1672151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cs typeface="Calibri"/>
                </a:rPr>
                <a:t>English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36AB33-266C-E24D-7B7E-96557CBBE361}"/>
              </a:ext>
            </a:extLst>
          </p:cNvPr>
          <p:cNvGrpSpPr/>
          <p:nvPr/>
        </p:nvGrpSpPr>
        <p:grpSpPr>
          <a:xfrm>
            <a:off x="8923761" y="4079820"/>
            <a:ext cx="2273080" cy="595818"/>
            <a:chOff x="8948342" y="4030659"/>
            <a:chExt cx="2228907" cy="584775"/>
          </a:xfrm>
        </p:grpSpPr>
        <p:pic>
          <p:nvPicPr>
            <p:cNvPr id="22" name="Picture 21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E744D4BD-7C23-F190-928C-2624B719F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8951344" y="4050202"/>
              <a:ext cx="2225614" cy="52601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F5D7EE-8D4F-B368-4A68-C290DEF33296}"/>
                </a:ext>
              </a:extLst>
            </p:cNvPr>
            <p:cNvSpPr txBox="1"/>
            <p:nvPr/>
          </p:nvSpPr>
          <p:spPr>
            <a:xfrm>
              <a:off x="8948342" y="4030659"/>
              <a:ext cx="2228907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cs typeface="Calibri"/>
                </a:rPr>
                <a:t>History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6CF043-C92C-128D-7EB3-F8B77BD0BD68}"/>
              </a:ext>
            </a:extLst>
          </p:cNvPr>
          <p:cNvGrpSpPr/>
          <p:nvPr/>
        </p:nvGrpSpPr>
        <p:grpSpPr>
          <a:xfrm>
            <a:off x="4954439" y="4016282"/>
            <a:ext cx="2139349" cy="584775"/>
            <a:chOff x="4954439" y="4016282"/>
            <a:chExt cx="2139349" cy="584775"/>
          </a:xfrm>
        </p:grpSpPr>
        <p:pic>
          <p:nvPicPr>
            <p:cNvPr id="21" name="Picture 2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7CD6420F-F64B-3DE5-7A68-1D1E3C21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4954439" y="4035824"/>
              <a:ext cx="2139349" cy="52601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E400DF-3022-40D5-6116-6F019B7B12AB}"/>
                </a:ext>
              </a:extLst>
            </p:cNvPr>
            <p:cNvSpPr txBox="1"/>
            <p:nvPr/>
          </p:nvSpPr>
          <p:spPr>
            <a:xfrm>
              <a:off x="5226481" y="4016282"/>
              <a:ext cx="1571508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cs typeface="Calibri"/>
                </a:rPr>
                <a:t>Science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86526D-989C-627D-0225-82819E10FD3C}"/>
              </a:ext>
            </a:extLst>
          </p:cNvPr>
          <p:cNvGrpSpPr/>
          <p:nvPr/>
        </p:nvGrpSpPr>
        <p:grpSpPr>
          <a:xfrm>
            <a:off x="8476891" y="766999"/>
            <a:ext cx="2110595" cy="603062"/>
            <a:chOff x="8476891" y="766999"/>
            <a:chExt cx="2110595" cy="603062"/>
          </a:xfrm>
        </p:grpSpPr>
        <p:pic>
          <p:nvPicPr>
            <p:cNvPr id="23" name="Picture 22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609C8F75-E86F-4291-598E-0ABA3C0FA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8476891" y="772162"/>
              <a:ext cx="2110595" cy="59789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7C3EC6-7FAB-4110-D8D6-EC0ADB31F8FC}"/>
                </a:ext>
              </a:extLst>
            </p:cNvPr>
            <p:cNvSpPr txBox="1"/>
            <p:nvPr/>
          </p:nvSpPr>
          <p:spPr>
            <a:xfrm>
              <a:off x="8648291" y="766999"/>
              <a:ext cx="175841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dirty="0">
                  <a:cs typeface="Calibri"/>
                </a:rPr>
                <a:t>Maths</a:t>
              </a:r>
              <a:endParaRPr lang="en-US" sz="3200" dirty="0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D6F804-28C6-881F-82F5-5CE1775B84CC}"/>
              </a:ext>
            </a:extLst>
          </p:cNvPr>
          <p:cNvGrpSpPr/>
          <p:nvPr/>
        </p:nvGrpSpPr>
        <p:grpSpPr>
          <a:xfrm>
            <a:off x="3114136" y="1362224"/>
            <a:ext cx="4065934" cy="2586299"/>
            <a:chOff x="3114136" y="1362224"/>
            <a:chExt cx="4065934" cy="2586299"/>
          </a:xfrm>
        </p:grpSpPr>
        <p:pic>
          <p:nvPicPr>
            <p:cNvPr id="25" name="Picture 24" descr="A close up of a paper&#10;&#10;Description automatically generated">
              <a:extLst>
                <a:ext uri="{FF2B5EF4-FFF2-40B4-BE49-F238E27FC236}">
                  <a16:creationId xmlns:a16="http://schemas.microsoft.com/office/drawing/2014/main" id="{8EB03010-F86B-C92B-5177-BBF6E88D0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 t="-109" r="524" b="36179"/>
            <a:stretch/>
          </p:blipFill>
          <p:spPr>
            <a:xfrm>
              <a:off x="3114136" y="1362224"/>
              <a:ext cx="4065934" cy="258629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FF121F-530F-88C9-04BB-84A441482071}"/>
                </a:ext>
              </a:extLst>
            </p:cNvPr>
            <p:cNvSpPr txBox="1"/>
            <p:nvPr/>
          </p:nvSpPr>
          <p:spPr>
            <a:xfrm>
              <a:off x="3204900" y="1533365"/>
              <a:ext cx="3862820" cy="1985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alibri"/>
                </a:rPr>
                <a:t>Our book focus for this half term will be 'The Firework Maker's Daughter'.</a:t>
              </a:r>
            </a:p>
            <a:p>
              <a:pPr algn="ctr"/>
              <a:endParaRPr lang="en-US" b="1" dirty="0">
                <a:cs typeface="Calibri"/>
              </a:endParaRPr>
            </a:p>
            <a:p>
              <a:r>
                <a:rPr lang="en-US" dirty="0">
                  <a:cs typeface="Calibri"/>
                </a:rPr>
                <a:t>Writing lessons will focus on language choices and sentence structure. We will be writing to discuss (balanced argument) and to persuade (letter).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9F68FF-99F9-0BF1-44A0-CB67F46A8E3D}"/>
              </a:ext>
            </a:extLst>
          </p:cNvPr>
          <p:cNvGrpSpPr/>
          <p:nvPr/>
        </p:nvGrpSpPr>
        <p:grpSpPr>
          <a:xfrm>
            <a:off x="7368741" y="1358087"/>
            <a:ext cx="4240629" cy="2632205"/>
            <a:chOff x="7368741" y="1358087"/>
            <a:chExt cx="4240629" cy="2632205"/>
          </a:xfrm>
        </p:grpSpPr>
        <p:pic>
          <p:nvPicPr>
            <p:cNvPr id="28" name="Picture 27" descr="A grid of blue squares&#10;&#10;Description automatically generated">
              <a:extLst>
                <a:ext uri="{FF2B5EF4-FFF2-40B4-BE49-F238E27FC236}">
                  <a16:creationId xmlns:a16="http://schemas.microsoft.com/office/drawing/2014/main" id="{96978C7B-2857-2DB3-1A11-EA77C3838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7368741" y="1358087"/>
              <a:ext cx="4240629" cy="263220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AA4470-87F1-A6FD-BE2F-5364F2D80A70}"/>
                </a:ext>
              </a:extLst>
            </p:cNvPr>
            <p:cNvSpPr txBox="1"/>
            <p:nvPr/>
          </p:nvSpPr>
          <p:spPr>
            <a:xfrm>
              <a:off x="7604385" y="1519202"/>
              <a:ext cx="3862820" cy="2262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alibri"/>
                </a:rPr>
                <a:t>This half term we will learn:</a:t>
              </a:r>
            </a:p>
            <a:p>
              <a:endParaRPr lang="en-US" dirty="0">
                <a:cs typeface="Calibri"/>
              </a:endParaRPr>
            </a:p>
            <a:p>
              <a:pPr marL="285750" indent="-285750">
                <a:buFont typeface="Calibri"/>
                <a:buChar char="-"/>
              </a:pPr>
              <a:r>
                <a:rPr lang="en-US" dirty="0">
                  <a:cs typeface="Calibri"/>
                </a:rPr>
                <a:t>Fractions (adding and subtracting fractions)</a:t>
              </a:r>
              <a:endParaRPr lang="en-US" dirty="0">
                <a:ea typeface="Calibri"/>
                <a:cs typeface="Calibri"/>
              </a:endParaRPr>
            </a:p>
            <a:p>
              <a:pPr marL="285750" indent="-285750">
                <a:buFont typeface="Calibri"/>
                <a:buChar char="-"/>
              </a:pPr>
              <a:r>
                <a:rPr lang="en-US" dirty="0">
                  <a:cs typeface="Calibri"/>
                </a:rPr>
                <a:t>Money (including converting pounds and pence)</a:t>
              </a:r>
              <a:endParaRPr lang="en-US" dirty="0">
                <a:ea typeface="Calibri"/>
                <a:cs typeface="Calibri"/>
              </a:endParaRPr>
            </a:p>
            <a:p>
              <a:pPr marL="285750" indent="-285750">
                <a:buFont typeface="Calibri"/>
                <a:buChar char="-"/>
              </a:pPr>
              <a:r>
                <a:rPr lang="en-US" dirty="0">
                  <a:ea typeface="Calibri"/>
                  <a:cs typeface="Calibri"/>
                </a:rPr>
                <a:t>Time (reading analogue and digital time)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A7A247-E6F9-F0E7-5141-6D42B0F9FA1D}"/>
              </a:ext>
            </a:extLst>
          </p:cNvPr>
          <p:cNvGrpSpPr/>
          <p:nvPr/>
        </p:nvGrpSpPr>
        <p:grpSpPr>
          <a:xfrm>
            <a:off x="4120551" y="4611589"/>
            <a:ext cx="3835878" cy="2149312"/>
            <a:chOff x="4120551" y="4611589"/>
            <a:chExt cx="3835878" cy="2149312"/>
          </a:xfrm>
        </p:grpSpPr>
        <p:pic>
          <p:nvPicPr>
            <p:cNvPr id="40" name="Picture 39" descr="Human body of a man for study, spinning, great to be used in medicine ...">
              <a:extLst>
                <a:ext uri="{FF2B5EF4-FFF2-40B4-BE49-F238E27FC236}">
                  <a16:creationId xmlns:a16="http://schemas.microsoft.com/office/drawing/2014/main" id="{085DEA70-6516-9476-01AF-31D1F4ED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20551" y="4611589"/>
              <a:ext cx="3835878" cy="214931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73AF57-5A43-7347-A3BC-4B8DDB36F3F8}"/>
                </a:ext>
              </a:extLst>
            </p:cNvPr>
            <p:cNvSpPr txBox="1"/>
            <p:nvPr/>
          </p:nvSpPr>
          <p:spPr>
            <a:xfrm>
              <a:off x="4754779" y="4967583"/>
              <a:ext cx="2547532" cy="1431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alibri"/>
                </a:rPr>
                <a:t>Our unit this half term is forces and magnets. We will be learning about friction and magnetism as forces. 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0038FF-454A-5D0B-2535-CFC0372AFB1E}"/>
              </a:ext>
            </a:extLst>
          </p:cNvPr>
          <p:cNvGrpSpPr/>
          <p:nvPr/>
        </p:nvGrpSpPr>
        <p:grpSpPr>
          <a:xfrm>
            <a:off x="8232475" y="4683476"/>
            <a:ext cx="3778369" cy="1991161"/>
            <a:chOff x="8232475" y="4683476"/>
            <a:chExt cx="3778369" cy="199116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186534-7AF8-03D4-8D76-4EBC04C09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232475" y="4683476"/>
              <a:ext cx="3778369" cy="199116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F7FDB6-654F-4808-15EF-3A996965D362}"/>
                </a:ext>
              </a:extLst>
            </p:cNvPr>
            <p:cNvSpPr txBox="1"/>
            <p:nvPr/>
          </p:nvSpPr>
          <p:spPr>
            <a:xfrm>
              <a:off x="8872496" y="4967455"/>
              <a:ext cx="2382837" cy="1431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cs typeface="Calibri"/>
                </a:rPr>
                <a:t>We will learn about the history of Amersham, how it has changed and the impact of the coming of the railway.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42845"/>
            <a:ext cx="10826151" cy="106488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volini"/>
                <a:cs typeface="Calibri Light"/>
              </a:rPr>
              <a:t>Summer Term 1 in Year 3</a:t>
            </a:r>
            <a:endParaRPr lang="en-US" dirty="0">
              <a:latin typeface="Cavolini"/>
              <a:cs typeface="Biome"/>
            </a:endParaRPr>
          </a:p>
        </p:txBody>
      </p:sp>
      <p:pic>
        <p:nvPicPr>
          <p:cNvPr id="4" name="Picture 3" descr="A green circle with a tree and text&#10;&#10;Description automatically generated">
            <a:extLst>
              <a:ext uri="{FF2B5EF4-FFF2-40B4-BE49-F238E27FC236}">
                <a16:creationId xmlns:a16="http://schemas.microsoft.com/office/drawing/2014/main" id="{0633E944-81A8-50CA-EC8C-D6C7A182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275" y="76200"/>
            <a:ext cx="1270959" cy="12709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8AFBAE5-D475-84F5-F96E-A8C171780195}"/>
              </a:ext>
            </a:extLst>
          </p:cNvPr>
          <p:cNvGrpSpPr/>
          <p:nvPr/>
        </p:nvGrpSpPr>
        <p:grpSpPr>
          <a:xfrm>
            <a:off x="3919269" y="982659"/>
            <a:ext cx="1362972" cy="646331"/>
            <a:chOff x="3919269" y="982659"/>
            <a:chExt cx="1362972" cy="646331"/>
          </a:xfrm>
        </p:grpSpPr>
        <p:pic>
          <p:nvPicPr>
            <p:cNvPr id="18" name="Picture 1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99F9B95-21C3-35C0-E0F8-092E51629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919269" y="1016579"/>
              <a:ext cx="1362972" cy="6122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29E40-04D9-E5D1-994E-23770BE64487}"/>
                </a:ext>
              </a:extLst>
            </p:cNvPr>
            <p:cNvSpPr txBox="1"/>
            <p:nvPr/>
          </p:nvSpPr>
          <p:spPr>
            <a:xfrm>
              <a:off x="3946896" y="982659"/>
              <a:ext cx="122645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Art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676B5-A8D2-6C27-FF48-EF223789FE4A}"/>
              </a:ext>
            </a:extLst>
          </p:cNvPr>
          <p:cNvGrpSpPr/>
          <p:nvPr/>
        </p:nvGrpSpPr>
        <p:grpSpPr>
          <a:xfrm>
            <a:off x="7827591" y="4027708"/>
            <a:ext cx="1243779" cy="649283"/>
            <a:chOff x="8687914" y="4076869"/>
            <a:chExt cx="1243779" cy="649283"/>
          </a:xfrm>
        </p:grpSpPr>
        <p:pic>
          <p:nvPicPr>
            <p:cNvPr id="22" name="Picture 21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E744D4BD-7C23-F190-928C-2624B719F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687914" y="4076869"/>
              <a:ext cx="1243779" cy="5999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F5D7EE-8D4F-B368-4A68-C290DEF33296}"/>
                </a:ext>
              </a:extLst>
            </p:cNvPr>
            <p:cNvSpPr txBox="1"/>
            <p:nvPr/>
          </p:nvSpPr>
          <p:spPr>
            <a:xfrm>
              <a:off x="8787661" y="4079821"/>
              <a:ext cx="102864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PE</a:t>
              </a:r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48C56E-BE7E-0E82-4C23-CE08503E57C6}"/>
              </a:ext>
            </a:extLst>
          </p:cNvPr>
          <p:cNvGrpSpPr/>
          <p:nvPr/>
        </p:nvGrpSpPr>
        <p:grpSpPr>
          <a:xfrm>
            <a:off x="4418070" y="4030660"/>
            <a:ext cx="1993489" cy="648282"/>
            <a:chOff x="4307457" y="4030660"/>
            <a:chExt cx="1993489" cy="648282"/>
          </a:xfrm>
        </p:grpSpPr>
        <p:pic>
          <p:nvPicPr>
            <p:cNvPr id="21" name="Picture 2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7CD6420F-F64B-3DE5-7A68-1D1E3C21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307457" y="4078956"/>
              <a:ext cx="1993489" cy="59998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E400DF-3022-40D5-6116-6F019B7B12AB}"/>
                </a:ext>
              </a:extLst>
            </p:cNvPr>
            <p:cNvSpPr txBox="1"/>
            <p:nvPr/>
          </p:nvSpPr>
          <p:spPr>
            <a:xfrm>
              <a:off x="4507614" y="4030660"/>
              <a:ext cx="165545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Music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CC1E27-B74E-73A8-BFBE-44B65A83B8B2}"/>
              </a:ext>
            </a:extLst>
          </p:cNvPr>
          <p:cNvGrpSpPr/>
          <p:nvPr/>
        </p:nvGrpSpPr>
        <p:grpSpPr>
          <a:xfrm>
            <a:off x="6604123" y="974311"/>
            <a:ext cx="1362972" cy="660572"/>
            <a:chOff x="6751607" y="925150"/>
            <a:chExt cx="1362972" cy="660572"/>
          </a:xfrm>
        </p:grpSpPr>
        <p:pic>
          <p:nvPicPr>
            <p:cNvPr id="23" name="Picture 22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609C8F75-E86F-4291-598E-0ABA3C0FA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751607" y="987823"/>
              <a:ext cx="1362972" cy="59789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7C3EC6-7FAB-4110-D8D6-EC0ADB31F8FC}"/>
                </a:ext>
              </a:extLst>
            </p:cNvPr>
            <p:cNvSpPr txBox="1"/>
            <p:nvPr/>
          </p:nvSpPr>
          <p:spPr>
            <a:xfrm>
              <a:off x="6980519" y="925150"/>
              <a:ext cx="91014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RE</a:t>
              </a:r>
              <a:endParaRPr lang="en-US" dirty="0" err="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6F532F-BEDE-079A-8790-7E13481324F7}"/>
              </a:ext>
            </a:extLst>
          </p:cNvPr>
          <p:cNvGrpSpPr/>
          <p:nvPr/>
        </p:nvGrpSpPr>
        <p:grpSpPr>
          <a:xfrm>
            <a:off x="901646" y="986833"/>
            <a:ext cx="1593010" cy="646331"/>
            <a:chOff x="741872" y="1011414"/>
            <a:chExt cx="1593010" cy="646331"/>
          </a:xfrm>
        </p:grpSpPr>
        <p:pic>
          <p:nvPicPr>
            <p:cNvPr id="7" name="Picture 6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BAEEFCBD-45A8-DB38-B5F6-67CFA9BBA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41872" y="1016579"/>
              <a:ext cx="1593010" cy="62665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889743-B4B5-860F-C997-2A61196C0153}"/>
                </a:ext>
              </a:extLst>
            </p:cNvPr>
            <p:cNvSpPr txBox="1"/>
            <p:nvPr/>
          </p:nvSpPr>
          <p:spPr>
            <a:xfrm>
              <a:off x="855764" y="1011414"/>
              <a:ext cx="138460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PSHE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59CE39-340B-03B0-DF7A-BC11DB61C09E}"/>
              </a:ext>
            </a:extLst>
          </p:cNvPr>
          <p:cNvGrpSpPr/>
          <p:nvPr/>
        </p:nvGrpSpPr>
        <p:grpSpPr>
          <a:xfrm>
            <a:off x="377684" y="3926308"/>
            <a:ext cx="2743198" cy="660572"/>
            <a:chOff x="138023" y="4073792"/>
            <a:chExt cx="2743198" cy="660572"/>
          </a:xfrm>
        </p:grpSpPr>
        <p:pic>
          <p:nvPicPr>
            <p:cNvPr id="8" name="Picture 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F23C2A23-87AB-D130-6619-A381524BA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38023" y="4122088"/>
              <a:ext cx="2743198" cy="61227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E70DA7-E6CC-1528-329E-DAA67ED04304}"/>
                </a:ext>
              </a:extLst>
            </p:cNvPr>
            <p:cNvSpPr txBox="1"/>
            <p:nvPr/>
          </p:nvSpPr>
          <p:spPr>
            <a:xfrm>
              <a:off x="366935" y="4073792"/>
              <a:ext cx="231913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Computing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7CF355-0BA1-88F7-08F4-9E9D1CD9EB24}"/>
              </a:ext>
            </a:extLst>
          </p:cNvPr>
          <p:cNvGrpSpPr/>
          <p:nvPr/>
        </p:nvGrpSpPr>
        <p:grpSpPr>
          <a:xfrm>
            <a:off x="9497682" y="1397514"/>
            <a:ext cx="1966821" cy="648283"/>
            <a:chOff x="9497682" y="1397514"/>
            <a:chExt cx="1966821" cy="648283"/>
          </a:xfrm>
        </p:grpSpPr>
        <p:pic>
          <p:nvPicPr>
            <p:cNvPr id="11" name="Picture 1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15B22A1-B697-0F97-C191-319F4F0A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497682" y="1419144"/>
              <a:ext cx="1966821" cy="62665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FD9D01-D761-EADB-3755-C612AE48EC66}"/>
                </a:ext>
              </a:extLst>
            </p:cNvPr>
            <p:cNvSpPr txBox="1"/>
            <p:nvPr/>
          </p:nvSpPr>
          <p:spPr>
            <a:xfrm>
              <a:off x="9775524" y="1397514"/>
              <a:ext cx="1513998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cs typeface="Calibri"/>
                </a:rPr>
                <a:t>French</a:t>
              </a:r>
              <a:endParaRPr lang="en-US" dirty="0" err="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1FA0-7E00-6A31-EE0D-629464EFE28B}"/>
              </a:ext>
            </a:extLst>
          </p:cNvPr>
          <p:cNvGrpSpPr/>
          <p:nvPr/>
        </p:nvGrpSpPr>
        <p:grpSpPr>
          <a:xfrm>
            <a:off x="281797" y="1690169"/>
            <a:ext cx="2829464" cy="2060634"/>
            <a:chOff x="281797" y="1665437"/>
            <a:chExt cx="2829464" cy="206063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607F48-CB52-01F0-82CD-44E91151C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797" y="1665437"/>
              <a:ext cx="2829464" cy="206063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63C101-E9A4-588A-3664-7837CE15442F}"/>
                </a:ext>
              </a:extLst>
            </p:cNvPr>
            <p:cNvSpPr txBox="1"/>
            <p:nvPr/>
          </p:nvSpPr>
          <p:spPr>
            <a:xfrm>
              <a:off x="436737" y="1977811"/>
              <a:ext cx="2521141" cy="115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cs typeface="Calibri"/>
                </a:rPr>
                <a:t>Our unit is 'Keeping Safe'. We will be learning about keeping safe and managing risks.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9902D1-46DA-C13D-675A-D5284E2129D7}"/>
              </a:ext>
            </a:extLst>
          </p:cNvPr>
          <p:cNvGrpSpPr/>
          <p:nvPr/>
        </p:nvGrpSpPr>
        <p:grpSpPr>
          <a:xfrm>
            <a:off x="3299024" y="1709468"/>
            <a:ext cx="2541916" cy="2317629"/>
            <a:chOff x="3272287" y="1709468"/>
            <a:chExt cx="2541916" cy="2317629"/>
          </a:xfrm>
        </p:grpSpPr>
        <p:pic>
          <p:nvPicPr>
            <p:cNvPr id="27" name="Picture 26" descr="Background Art Abstract · Free image on Pixabay">
              <a:extLst>
                <a:ext uri="{FF2B5EF4-FFF2-40B4-BE49-F238E27FC236}">
                  <a16:creationId xmlns:a16="http://schemas.microsoft.com/office/drawing/2014/main" id="{B7CD42E7-78C7-011C-961E-0C41F428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72287" y="1709468"/>
              <a:ext cx="2541916" cy="231762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9DD063-7914-C259-9106-77F33AF42660}"/>
                </a:ext>
              </a:extLst>
            </p:cNvPr>
            <p:cNvSpPr txBox="1"/>
            <p:nvPr/>
          </p:nvSpPr>
          <p:spPr>
            <a:xfrm>
              <a:off x="3454528" y="1841273"/>
              <a:ext cx="2180792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/>
                <a:t>We will be </a:t>
              </a:r>
              <a:r>
                <a:rPr lang="en-GB">
                  <a:cs typeface="Calibri"/>
                </a:rPr>
                <a:t>developing and designing a </a:t>
              </a:r>
              <a:r>
                <a:rPr lang="en-GB" dirty="0">
                  <a:cs typeface="Calibri"/>
                </a:rPr>
                <a:t>sculpture before creating a piece in the style of Andy Goldsworthy.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5A9D16-542C-566D-E6DA-12DB5A2F5023}"/>
              </a:ext>
            </a:extLst>
          </p:cNvPr>
          <p:cNvGrpSpPr/>
          <p:nvPr/>
        </p:nvGrpSpPr>
        <p:grpSpPr>
          <a:xfrm>
            <a:off x="286060" y="4648081"/>
            <a:ext cx="3021881" cy="2067087"/>
            <a:chOff x="294362" y="4810013"/>
            <a:chExt cx="3390181" cy="205438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29A24A-A7A7-8882-130E-E41FB93BB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4362" y="4810013"/>
              <a:ext cx="3390181" cy="205438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F4D33F-6EAE-3ECC-3866-7327ED8BDDA1}"/>
                </a:ext>
              </a:extLst>
            </p:cNvPr>
            <p:cNvSpPr txBox="1"/>
            <p:nvPr/>
          </p:nvSpPr>
          <p:spPr>
            <a:xfrm>
              <a:off x="391025" y="4968221"/>
              <a:ext cx="3069534" cy="1743548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cs typeface="Segoe UI"/>
                </a:rPr>
                <a:t>Children will explore creating media. We will learn different types of skills used in desktop publishing along with improving our typing skills.</a:t>
              </a:r>
              <a:endParaRPr lang="en-US" dirty="0">
                <a:cs typeface="Calibri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0CC71B-DEDB-70E3-C286-33692764283E}"/>
              </a:ext>
            </a:extLst>
          </p:cNvPr>
          <p:cNvGrpSpPr/>
          <p:nvPr/>
        </p:nvGrpSpPr>
        <p:grpSpPr>
          <a:xfrm>
            <a:off x="3704535" y="4731589"/>
            <a:ext cx="3505200" cy="2029116"/>
            <a:chOff x="4048664" y="4731589"/>
            <a:chExt cx="3505200" cy="2029116"/>
          </a:xfrm>
        </p:grpSpPr>
        <p:pic>
          <p:nvPicPr>
            <p:cNvPr id="19" name="Picture 18" descr="Music Notes 2 Free Stock Photo - Public Domain Pictures">
              <a:extLst>
                <a:ext uri="{FF2B5EF4-FFF2-40B4-BE49-F238E27FC236}">
                  <a16:creationId xmlns:a16="http://schemas.microsoft.com/office/drawing/2014/main" id="{A04BA729-4EC2-B397-12D1-B1CECEF10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48664" y="4731589"/>
              <a:ext cx="3505200" cy="202433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D2F973-3369-B290-291D-4551125356F1}"/>
                </a:ext>
              </a:extLst>
            </p:cNvPr>
            <p:cNvSpPr txBox="1"/>
            <p:nvPr/>
          </p:nvSpPr>
          <p:spPr>
            <a:xfrm>
              <a:off x="4264324" y="5006379"/>
              <a:ext cx="307387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cs typeface="Segoe UI"/>
                </a:rPr>
                <a:t>We will be exploring tuned instruments. We will be learning how to play a range of notes, become familiar with written music and playing simple tunes.</a:t>
              </a:r>
              <a:endParaRPr lang="en-GB" dirty="0">
                <a:ea typeface="Calibri"/>
                <a:cs typeface="Segoe UI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E024CB-6187-CC58-DF19-0B665A263EFB}"/>
              </a:ext>
            </a:extLst>
          </p:cNvPr>
          <p:cNvGrpSpPr/>
          <p:nvPr/>
        </p:nvGrpSpPr>
        <p:grpSpPr>
          <a:xfrm>
            <a:off x="7464900" y="4712055"/>
            <a:ext cx="1974029" cy="2016775"/>
            <a:chOff x="8017965" y="4737455"/>
            <a:chExt cx="1974029" cy="2016775"/>
          </a:xfrm>
        </p:grpSpPr>
        <p:pic>
          <p:nvPicPr>
            <p:cNvPr id="20" name="Picture 19" descr="Basketball Court Free Stock Photo - Public Domain Pictures">
              <a:extLst>
                <a:ext uri="{FF2B5EF4-FFF2-40B4-BE49-F238E27FC236}">
                  <a16:creationId xmlns:a16="http://schemas.microsoft.com/office/drawing/2014/main" id="{C7D2D464-EC28-F040-70E1-607A085B3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17965" y="4737455"/>
              <a:ext cx="1974029" cy="201677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2B5442-B2DC-9A73-397A-B2BF538992FE}"/>
                </a:ext>
              </a:extLst>
            </p:cNvPr>
            <p:cNvSpPr txBox="1"/>
            <p:nvPr/>
          </p:nvSpPr>
          <p:spPr>
            <a:xfrm>
              <a:off x="8172469" y="5007872"/>
              <a:ext cx="1647505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cs typeface="Segoe UI"/>
                </a:rPr>
                <a:t>Indoor PE – Cricket</a:t>
              </a:r>
            </a:p>
            <a:p>
              <a:endParaRPr lang="en-GB" dirty="0">
                <a:cs typeface="Segoe UI"/>
              </a:endParaRPr>
            </a:p>
            <a:p>
              <a:r>
                <a:rPr lang="en-GB" dirty="0">
                  <a:cs typeface="Segoe UI"/>
                </a:rPr>
                <a:t>Outdoor PE – Basketball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6617C5-3CB9-CC6B-4E7E-10704EDB78D7}"/>
              </a:ext>
            </a:extLst>
          </p:cNvPr>
          <p:cNvGrpSpPr/>
          <p:nvPr/>
        </p:nvGrpSpPr>
        <p:grpSpPr>
          <a:xfrm>
            <a:off x="6090249" y="1710187"/>
            <a:ext cx="2599427" cy="2057400"/>
            <a:chOff x="6090249" y="1710187"/>
            <a:chExt cx="2599427" cy="2057400"/>
          </a:xfrm>
        </p:grpSpPr>
        <p:pic>
          <p:nvPicPr>
            <p:cNvPr id="29" name="Picture 28" descr="A sunset over a body of water&#10;&#10;Description automatically generated">
              <a:extLst>
                <a:ext uri="{FF2B5EF4-FFF2-40B4-BE49-F238E27FC236}">
                  <a16:creationId xmlns:a16="http://schemas.microsoft.com/office/drawing/2014/main" id="{FFE548A9-621F-8BBD-BFEB-F9BC381B0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090249" y="1710187"/>
              <a:ext cx="2599427" cy="20574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BCF1ED-545F-8B1F-FFAB-58A6F22BB370}"/>
                </a:ext>
              </a:extLst>
            </p:cNvPr>
            <p:cNvSpPr txBox="1"/>
            <p:nvPr/>
          </p:nvSpPr>
          <p:spPr>
            <a:xfrm>
              <a:off x="6381575" y="1907586"/>
              <a:ext cx="2007902" cy="1708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cs typeface="Calibri"/>
                </a:rPr>
                <a:t>Our unit is religious buildings. We will be thinking about the value of places of worship in the community.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590D8C-A3E2-5E3D-0CE1-DE1E99DA98C6}"/>
              </a:ext>
            </a:extLst>
          </p:cNvPr>
          <p:cNvGrpSpPr/>
          <p:nvPr/>
        </p:nvGrpSpPr>
        <p:grpSpPr>
          <a:xfrm>
            <a:off x="9255123" y="2109947"/>
            <a:ext cx="2743200" cy="1828800"/>
            <a:chOff x="9181381" y="2097657"/>
            <a:chExt cx="2743200" cy="1828800"/>
          </a:xfrm>
        </p:grpSpPr>
        <p:pic>
          <p:nvPicPr>
            <p:cNvPr id="33" name="Picture 32" descr="A flag of france with red white and blue stripes&#10;&#10;Description automatically generated">
              <a:extLst>
                <a:ext uri="{FF2B5EF4-FFF2-40B4-BE49-F238E27FC236}">
                  <a16:creationId xmlns:a16="http://schemas.microsoft.com/office/drawing/2014/main" id="{FA998A1B-8ED9-543A-3285-8A3A52205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9181381" y="2097657"/>
              <a:ext cx="2743200" cy="18288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A585AFB-39A4-30DB-FFDF-2D87E498CD19}"/>
                </a:ext>
              </a:extLst>
            </p:cNvPr>
            <p:cNvSpPr txBox="1"/>
            <p:nvPr/>
          </p:nvSpPr>
          <p:spPr>
            <a:xfrm>
              <a:off x="9594395" y="2434574"/>
              <a:ext cx="1913272" cy="115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cs typeface="Calibri"/>
                </a:rPr>
                <a:t>We will be learning about the family and household items.</a:t>
              </a:r>
              <a:endParaRPr lang="en-GB" dirty="0">
                <a:ea typeface="Calibri"/>
                <a:cs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060BA00-BDB0-6B24-B3A8-69D698C8DE46}"/>
              </a:ext>
            </a:extLst>
          </p:cNvPr>
          <p:cNvGrpSpPr/>
          <p:nvPr/>
        </p:nvGrpSpPr>
        <p:grpSpPr>
          <a:xfrm>
            <a:off x="9445507" y="3823324"/>
            <a:ext cx="2862393" cy="3226110"/>
            <a:chOff x="9445507" y="3823324"/>
            <a:chExt cx="2862393" cy="322611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56FB3DC-8894-0E9C-FCB9-53BF4993E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9445507" y="3823324"/>
              <a:ext cx="2862393" cy="322611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099A62-CA3C-51E5-0813-4D95D8700AC4}"/>
                </a:ext>
              </a:extLst>
            </p:cNvPr>
            <p:cNvSpPr txBox="1"/>
            <p:nvPr/>
          </p:nvSpPr>
          <p:spPr>
            <a:xfrm>
              <a:off x="9701390" y="4782899"/>
              <a:ext cx="2236000" cy="17543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cs typeface="Calibri" panose="020F0502020204030204"/>
                </a:rPr>
                <a:t>For more detailed information about the curriculum, please see the 'Curriculum' page on the school website.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87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82E0B82A07048A48C23433B10B790" ma:contentTypeVersion="15" ma:contentTypeDescription="Create a new document." ma:contentTypeScope="" ma:versionID="991e2203f0736722e46b26bd5c13c702">
  <xsd:schema xmlns:xsd="http://www.w3.org/2001/XMLSchema" xmlns:xs="http://www.w3.org/2001/XMLSchema" xmlns:p="http://schemas.microsoft.com/office/2006/metadata/properties" xmlns:ns2="71d96f78-74e6-472a-8bb2-341772c9b8b3" xmlns:ns3="7dd912b2-fccb-479a-8d4b-2937e8398ddb" targetNamespace="http://schemas.microsoft.com/office/2006/metadata/properties" ma:root="true" ma:fieldsID="4083077b2fbd76466171b125d85eff60" ns2:_="" ns3:_="">
    <xsd:import namespace="71d96f78-74e6-472a-8bb2-341772c9b8b3"/>
    <xsd:import namespace="7dd912b2-fccb-479a-8d4b-2937e8398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96f78-74e6-472a-8bb2-341772c9b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8dad2d-7a76-423e-b4e0-370171c6c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912b2-fccb-479a-8d4b-2937e8398dd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75387f-af34-4b5d-8562-6bc825dfce6c}" ma:internalName="TaxCatchAll" ma:showField="CatchAllData" ma:web="7dd912b2-fccb-479a-8d4b-2937e8398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d912b2-fccb-479a-8d4b-2937e8398ddb" xsi:nil="true"/>
    <lcf76f155ced4ddcb4097134ff3c332f xmlns="71d96f78-74e6-472a-8bb2-341772c9b8b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9E723E-2FBC-45F8-8711-FDF4C62F6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96f78-74e6-472a-8bb2-341772c9b8b3"/>
    <ds:schemaRef ds:uri="7dd912b2-fccb-479a-8d4b-2937e8398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BCD344-9A89-4F7F-8C57-046B4B5B2B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D8E9E2-4640-4573-AABF-D28D07749E04}">
  <ds:schemaRefs>
    <ds:schemaRef ds:uri="http://purl.org/dc/terms/"/>
    <ds:schemaRef ds:uri="http://purl.org/dc/dcmitype/"/>
    <ds:schemaRef ds:uri="http://purl.org/dc/elements/1.1/"/>
    <ds:schemaRef ds:uri="7dd912b2-fccb-479a-8d4b-2937e8398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d96f78-74e6-472a-8bb2-341772c9b8b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343</Words>
  <Application>Microsoft Office PowerPoint</Application>
  <PresentationFormat>Widescreen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Cavolini</vt:lpstr>
      <vt:lpstr>Segoe UI</vt:lpstr>
      <vt:lpstr>office theme</vt:lpstr>
      <vt:lpstr>Summer Term 1 in Year 3</vt:lpstr>
      <vt:lpstr>Summer Term 1 in Year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 Harrison</cp:lastModifiedBy>
  <cp:revision>837</cp:revision>
  <dcterms:created xsi:type="dcterms:W3CDTF">2023-09-05T19:25:21Z</dcterms:created>
  <dcterms:modified xsi:type="dcterms:W3CDTF">2024-04-24T11:29:19Z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0x01010019582E0B82A07048A48C23433B10B790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2023-09-14T08:38:07Z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c5a5007f-3f84-4671-899e-ff07e7938758</vt:lpwstr>
  </property>
  <property fmtid="{D5CDD505-2E9C-101B-9397-08002B2CF9AE}" pid="9" name="MSIP_Label_defa4170-0d19-0005-0004-bc88714345d2_ActionId">
    <vt:lpwstr>98d5168e-5565-4573-be9b-108de555bdef</vt:lpwstr>
  </property>
  <property fmtid="{D5CDD505-2E9C-101B-9397-08002B2CF9AE}" pid="10" name="MSIP_Label_defa4170-0d19-0005-0004-bc88714345d2_ContentBits">
    <vt:lpwstr>0</vt:lpwstr>
  </property>
</Properties>
</file>