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D25393-F6A0-94B4-E8F5-21DAE4D08CD1}" v="42" dt="2024-04-24T11:45:53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Harvey-Mott" userId="a107c7fb-9b6a-4f21-aa2f-ca3bc9a1a2e4" providerId="ADAL" clId="{312DD961-973F-4640-8A03-EF5B2AB5D08D}"/>
    <pc:docChg chg="undo redo custSel modSld">
      <pc:chgData name="L Harvey-Mott" userId="a107c7fb-9b6a-4f21-aa2f-ca3bc9a1a2e4" providerId="ADAL" clId="{312DD961-973F-4640-8A03-EF5B2AB5D08D}" dt="2024-04-17T15:35:13.115" v="797" actId="20577"/>
      <pc:docMkLst>
        <pc:docMk/>
      </pc:docMkLst>
      <pc:sldChg chg="addSp delSp modSp mod">
        <pc:chgData name="L Harvey-Mott" userId="a107c7fb-9b6a-4f21-aa2f-ca3bc9a1a2e4" providerId="ADAL" clId="{312DD961-973F-4640-8A03-EF5B2AB5D08D}" dt="2024-04-16T09:30:22.411" v="559" actId="207"/>
        <pc:sldMkLst>
          <pc:docMk/>
          <pc:sldMk cId="109857222" sldId="256"/>
        </pc:sldMkLst>
        <pc:spChg chg="mod">
          <ac:chgData name="L Harvey-Mott" userId="a107c7fb-9b6a-4f21-aa2f-ca3bc9a1a2e4" providerId="ADAL" clId="{312DD961-973F-4640-8A03-EF5B2AB5D08D}" dt="2024-04-16T09:26:46.490" v="24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L Harvey-Mott" userId="a107c7fb-9b6a-4f21-aa2f-ca3bc9a1a2e4" providerId="ADAL" clId="{312DD961-973F-4640-8A03-EF5B2AB5D08D}" dt="2024-04-16T09:26:30.094" v="234" actId="6549"/>
          <ac:spMkLst>
            <pc:docMk/>
            <pc:sldMk cId="109857222" sldId="256"/>
            <ac:spMk id="9" creationId="{ED2224B0-F1D9-7A00-2930-2C13A8A2534D}"/>
          </ac:spMkLst>
        </pc:spChg>
        <pc:spChg chg="add del mod">
          <ac:chgData name="L Harvey-Mott" userId="a107c7fb-9b6a-4f21-aa2f-ca3bc9a1a2e4" providerId="ADAL" clId="{312DD961-973F-4640-8A03-EF5B2AB5D08D}" dt="2024-04-16T09:30:14.708" v="556" actId="478"/>
          <ac:spMkLst>
            <pc:docMk/>
            <pc:sldMk cId="109857222" sldId="256"/>
            <ac:spMk id="15" creationId="{415770A5-0554-1CE9-14FE-7C55E8E89E67}"/>
          </ac:spMkLst>
        </pc:spChg>
        <pc:spChg chg="mod">
          <ac:chgData name="L Harvey-Mott" userId="a107c7fb-9b6a-4f21-aa2f-ca3bc9a1a2e4" providerId="ADAL" clId="{312DD961-973F-4640-8A03-EF5B2AB5D08D}" dt="2024-04-16T09:26:39.725" v="236" actId="20577"/>
          <ac:spMkLst>
            <pc:docMk/>
            <pc:sldMk cId="109857222" sldId="256"/>
            <ac:spMk id="30" creationId="{0B9AEAF9-0AAA-237C-0B90-A85782775A4D}"/>
          </ac:spMkLst>
        </pc:spChg>
        <pc:spChg chg="mod">
          <ac:chgData name="L Harvey-Mott" userId="a107c7fb-9b6a-4f21-aa2f-ca3bc9a1a2e4" providerId="ADAL" clId="{312DD961-973F-4640-8A03-EF5B2AB5D08D}" dt="2024-04-16T09:29:18.532" v="441" actId="20577"/>
          <ac:spMkLst>
            <pc:docMk/>
            <pc:sldMk cId="109857222" sldId="256"/>
            <ac:spMk id="37" creationId="{10F5D7EE-8D4F-B368-4A68-C290DEF33296}"/>
          </ac:spMkLst>
        </pc:spChg>
        <pc:spChg chg="mod">
          <ac:chgData name="L Harvey-Mott" userId="a107c7fb-9b6a-4f21-aa2f-ca3bc9a1a2e4" providerId="ADAL" clId="{312DD961-973F-4640-8A03-EF5B2AB5D08D}" dt="2024-04-16T09:26:55.081" v="242" actId="207"/>
          <ac:spMkLst>
            <pc:docMk/>
            <pc:sldMk cId="109857222" sldId="256"/>
            <ac:spMk id="42" creationId="{47FF121F-530F-88C9-04BB-84A441482071}"/>
          </ac:spMkLst>
        </pc:spChg>
        <pc:spChg chg="mod">
          <ac:chgData name="L Harvey-Mott" userId="a107c7fb-9b6a-4f21-aa2f-ca3bc9a1a2e4" providerId="ADAL" clId="{312DD961-973F-4640-8A03-EF5B2AB5D08D}" dt="2024-04-16T09:29:13.361" v="434" actId="20577"/>
          <ac:spMkLst>
            <pc:docMk/>
            <pc:sldMk cId="109857222" sldId="256"/>
            <ac:spMk id="43" creationId="{5EAA4470-87F1-A6FD-BE2F-5364F2D80A70}"/>
          </ac:spMkLst>
        </pc:spChg>
        <pc:spChg chg="mod">
          <ac:chgData name="L Harvey-Mott" userId="a107c7fb-9b6a-4f21-aa2f-ca3bc9a1a2e4" providerId="ADAL" clId="{312DD961-973F-4640-8A03-EF5B2AB5D08D}" dt="2024-04-16T09:30:22.411" v="559" actId="207"/>
          <ac:spMkLst>
            <pc:docMk/>
            <pc:sldMk cId="109857222" sldId="256"/>
            <ac:spMk id="44" creationId="{CC73AF57-5A43-7347-A3BC-4B8DDB36F3F8}"/>
          </ac:spMkLst>
        </pc:spChg>
        <pc:spChg chg="mod">
          <ac:chgData name="L Harvey-Mott" userId="a107c7fb-9b6a-4f21-aa2f-ca3bc9a1a2e4" providerId="ADAL" clId="{312DD961-973F-4640-8A03-EF5B2AB5D08D}" dt="2024-04-16T09:29:51" v="551" actId="20577"/>
          <ac:spMkLst>
            <pc:docMk/>
            <pc:sldMk cId="109857222" sldId="256"/>
            <ac:spMk id="45" creationId="{73F7FDB6-654F-4808-15EF-3A996965D362}"/>
          </ac:spMkLst>
        </pc:spChg>
        <pc:picChg chg="add mod">
          <ac:chgData name="L Harvey-Mott" userId="a107c7fb-9b6a-4f21-aa2f-ca3bc9a1a2e4" providerId="ADAL" clId="{312DD961-973F-4640-8A03-EF5B2AB5D08D}" dt="2024-04-16T09:30:18.129" v="558" actId="1076"/>
          <ac:picMkLst>
            <pc:docMk/>
            <pc:sldMk cId="109857222" sldId="256"/>
            <ac:picMk id="14" creationId="{C28F9315-6ECA-A1F7-2AF1-55B1EE8380F0}"/>
          </ac:picMkLst>
        </pc:picChg>
        <pc:picChg chg="del">
          <ac:chgData name="L Harvey-Mott" userId="a107c7fb-9b6a-4f21-aa2f-ca3bc9a1a2e4" providerId="ADAL" clId="{312DD961-973F-4640-8A03-EF5B2AB5D08D}" dt="2024-04-16T09:29:59.426" v="552" actId="478"/>
          <ac:picMkLst>
            <pc:docMk/>
            <pc:sldMk cId="109857222" sldId="256"/>
            <ac:picMk id="31" creationId="{F3A87BC3-9E78-6580-5DAB-CFF5BE6B4662}"/>
          </ac:picMkLst>
        </pc:picChg>
      </pc:sldChg>
      <pc:sldChg chg="modSp mod">
        <pc:chgData name="L Harvey-Mott" userId="a107c7fb-9b6a-4f21-aa2f-ca3bc9a1a2e4" providerId="ADAL" clId="{312DD961-973F-4640-8A03-EF5B2AB5D08D}" dt="2024-04-17T15:35:13.115" v="797" actId="20577"/>
        <pc:sldMkLst>
          <pc:docMk/>
          <pc:sldMk cId="3386877469" sldId="257"/>
        </pc:sldMkLst>
        <pc:spChg chg="mod">
          <ac:chgData name="L Harvey-Mott" userId="a107c7fb-9b6a-4f21-aa2f-ca3bc9a1a2e4" providerId="ADAL" clId="{312DD961-973F-4640-8A03-EF5B2AB5D08D}" dt="2024-04-16T09:30:39.834" v="567" actId="27636"/>
          <ac:spMkLst>
            <pc:docMk/>
            <pc:sldMk cId="3386877469" sldId="257"/>
            <ac:spMk id="2" creationId="{00000000-0000-0000-0000-000000000000}"/>
          </ac:spMkLst>
        </pc:spChg>
        <pc:spChg chg="mod">
          <ac:chgData name="L Harvey-Mott" userId="a107c7fb-9b6a-4f21-aa2f-ca3bc9a1a2e4" providerId="ADAL" clId="{312DD961-973F-4640-8A03-EF5B2AB5D08D}" dt="2024-04-16T09:30:45.074" v="569" actId="20577"/>
          <ac:spMkLst>
            <pc:docMk/>
            <pc:sldMk cId="3386877469" sldId="257"/>
            <ac:spMk id="36" creationId="{78029E40-04D9-E5D1-994E-23770BE64487}"/>
          </ac:spMkLst>
        </pc:spChg>
        <pc:spChg chg="mod">
          <ac:chgData name="L Harvey-Mott" userId="a107c7fb-9b6a-4f21-aa2f-ca3bc9a1a2e4" providerId="ADAL" clId="{312DD961-973F-4640-8A03-EF5B2AB5D08D}" dt="2024-04-16T09:30:57.939" v="572" actId="207"/>
          <ac:spMkLst>
            <pc:docMk/>
            <pc:sldMk cId="3386877469" sldId="257"/>
            <ac:spMk id="42" creationId="{3263C101-E9A4-588A-3664-7837CE15442F}"/>
          </ac:spMkLst>
        </pc:spChg>
        <pc:spChg chg="mod">
          <ac:chgData name="L Harvey-Mott" userId="a107c7fb-9b6a-4f21-aa2f-ca3bc9a1a2e4" providerId="ADAL" clId="{312DD961-973F-4640-8A03-EF5B2AB5D08D}" dt="2024-04-16T11:26:03.166" v="793" actId="20577"/>
          <ac:spMkLst>
            <pc:docMk/>
            <pc:sldMk cId="3386877469" sldId="257"/>
            <ac:spMk id="43" creationId="{1E9DD063-7914-C259-9106-77F33AF42660}"/>
          </ac:spMkLst>
        </pc:spChg>
        <pc:spChg chg="mod">
          <ac:chgData name="L Harvey-Mott" userId="a107c7fb-9b6a-4f21-aa2f-ca3bc9a1a2e4" providerId="ADAL" clId="{312DD961-973F-4640-8A03-EF5B2AB5D08D}" dt="2024-04-16T09:31:44.075" v="575" actId="404"/>
          <ac:spMkLst>
            <pc:docMk/>
            <pc:sldMk cId="3386877469" sldId="257"/>
            <ac:spMk id="44" creationId="{92F4D33F-6EAE-3ECC-3866-7327ED8BDDA1}"/>
          </ac:spMkLst>
        </pc:spChg>
        <pc:spChg chg="mod">
          <ac:chgData name="L Harvey-Mott" userId="a107c7fb-9b6a-4f21-aa2f-ca3bc9a1a2e4" providerId="ADAL" clId="{312DD961-973F-4640-8A03-EF5B2AB5D08D}" dt="2024-04-16T11:24:23.013" v="773" actId="14100"/>
          <ac:spMkLst>
            <pc:docMk/>
            <pc:sldMk cId="3386877469" sldId="257"/>
            <ac:spMk id="45" creationId="{7ED2F973-3369-B290-291D-4551125356F1}"/>
          </ac:spMkLst>
        </pc:spChg>
        <pc:spChg chg="mod">
          <ac:chgData name="L Harvey-Mott" userId="a107c7fb-9b6a-4f21-aa2f-ca3bc9a1a2e4" providerId="ADAL" clId="{312DD961-973F-4640-8A03-EF5B2AB5D08D}" dt="2024-04-16T11:24:56.824" v="783" actId="207"/>
          <ac:spMkLst>
            <pc:docMk/>
            <pc:sldMk cId="3386877469" sldId="257"/>
            <ac:spMk id="46" creationId="{FC2B5442-B2DC-9A73-397A-B2BF538992FE}"/>
          </ac:spMkLst>
        </pc:spChg>
        <pc:spChg chg="mod">
          <ac:chgData name="L Harvey-Mott" userId="a107c7fb-9b6a-4f21-aa2f-ca3bc9a1a2e4" providerId="ADAL" clId="{312DD961-973F-4640-8A03-EF5B2AB5D08D}" dt="2024-04-17T15:35:13.115" v="797" actId="20577"/>
          <ac:spMkLst>
            <pc:docMk/>
            <pc:sldMk cId="3386877469" sldId="257"/>
            <ac:spMk id="50" creationId="{4CBCF1ED-545F-8B1F-FFAB-58A6F22BB370}"/>
          </ac:spMkLst>
        </pc:spChg>
        <pc:spChg chg="mod">
          <ac:chgData name="L Harvey-Mott" userId="a107c7fb-9b6a-4f21-aa2f-ca3bc9a1a2e4" providerId="ADAL" clId="{312DD961-973F-4640-8A03-EF5B2AB5D08D}" dt="2024-04-16T09:34:52.627" v="716" actId="20577"/>
          <ac:spMkLst>
            <pc:docMk/>
            <pc:sldMk cId="3386877469" sldId="257"/>
            <ac:spMk id="51" creationId="{0A585AFB-39A4-30DB-FFDF-2D87E498CD19}"/>
          </ac:spMkLst>
        </pc:spChg>
        <pc:grpChg chg="mod">
          <ac:chgData name="L Harvey-Mott" userId="a107c7fb-9b6a-4f21-aa2f-ca3bc9a1a2e4" providerId="ADAL" clId="{312DD961-973F-4640-8A03-EF5B2AB5D08D}" dt="2024-04-16T11:24:15.612" v="770" actId="14100"/>
          <ac:grpSpMkLst>
            <pc:docMk/>
            <pc:sldMk cId="3386877469" sldId="257"/>
            <ac:grpSpMk id="31" creationId="{190CC71B-DEDB-70E3-C286-33692764283E}"/>
          </ac:grpSpMkLst>
        </pc:grpChg>
        <pc:grpChg chg="mod">
          <ac:chgData name="L Harvey-Mott" userId="a107c7fb-9b6a-4f21-aa2f-ca3bc9a1a2e4" providerId="ADAL" clId="{312DD961-973F-4640-8A03-EF5B2AB5D08D}" dt="2024-04-16T11:24:06.805" v="767" actId="1076"/>
          <ac:grpSpMkLst>
            <pc:docMk/>
            <pc:sldMk cId="3386877469" sldId="257"/>
            <ac:grpSpMk id="32" creationId="{3DF676B5-A8D2-6C27-FF48-EF223789FE4A}"/>
          </ac:grpSpMkLst>
        </pc:grpChg>
        <pc:grpChg chg="mod">
          <ac:chgData name="L Harvey-Mott" userId="a107c7fb-9b6a-4f21-aa2f-ca3bc9a1a2e4" providerId="ADAL" clId="{312DD961-973F-4640-8A03-EF5B2AB5D08D}" dt="2024-04-16T11:24:25.788" v="774" actId="14100"/>
          <ac:grpSpMkLst>
            <pc:docMk/>
            <pc:sldMk cId="3386877469" sldId="257"/>
            <ac:grpSpMk id="40" creationId="{04E024CB-6187-CC58-DF19-0B665A263EFB}"/>
          </ac:grpSpMkLst>
        </pc:grpChg>
        <pc:grpChg chg="mod">
          <ac:chgData name="L Harvey-Mott" userId="a107c7fb-9b6a-4f21-aa2f-ca3bc9a1a2e4" providerId="ADAL" clId="{312DD961-973F-4640-8A03-EF5B2AB5D08D}" dt="2024-04-16T11:24:09.491" v="768" actId="1076"/>
          <ac:grpSpMkLst>
            <pc:docMk/>
            <pc:sldMk cId="3386877469" sldId="257"/>
            <ac:grpSpMk id="53" creationId="{4060BA00-BDB0-6B24-B3A8-69D698C8DE46}"/>
          </ac:grpSpMkLst>
        </pc:grpChg>
        <pc:picChg chg="mod">
          <ac:chgData name="L Harvey-Mott" userId="a107c7fb-9b6a-4f21-aa2f-ca3bc9a1a2e4" providerId="ADAL" clId="{312DD961-973F-4640-8A03-EF5B2AB5D08D}" dt="2024-04-16T11:24:20.588" v="772" actId="14100"/>
          <ac:picMkLst>
            <pc:docMk/>
            <pc:sldMk cId="3386877469" sldId="257"/>
            <ac:picMk id="19" creationId="{A04BA729-4EC2-B397-12D1-B1CECEF10999}"/>
          </ac:picMkLst>
        </pc:picChg>
      </pc:sldChg>
    </pc:docChg>
  </pc:docChgLst>
  <pc:docChgLst>
    <pc:chgData name="J Harrison" userId="S::deputyhead@wsd.odbst.org::ada25afe-867a-4d0f-86d4-250436bbe323" providerId="AD" clId="Web-{46D25393-F6A0-94B4-E8F5-21DAE4D08CD1}"/>
    <pc:docChg chg="modSld">
      <pc:chgData name="J Harrison" userId="S::deputyhead@wsd.odbst.org::ada25afe-867a-4d0f-86d4-250436bbe323" providerId="AD" clId="Web-{46D25393-F6A0-94B4-E8F5-21DAE4D08CD1}" dt="2024-04-24T11:45:50.562" v="19" actId="20577"/>
      <pc:docMkLst>
        <pc:docMk/>
      </pc:docMkLst>
      <pc:sldChg chg="modSp">
        <pc:chgData name="J Harrison" userId="S::deputyhead@wsd.odbst.org::ada25afe-867a-4d0f-86d4-250436bbe323" providerId="AD" clId="Web-{46D25393-F6A0-94B4-E8F5-21DAE4D08CD1}" dt="2024-04-24T11:34:17.846" v="6" actId="20577"/>
        <pc:sldMkLst>
          <pc:docMk/>
          <pc:sldMk cId="109857222" sldId="256"/>
        </pc:sldMkLst>
        <pc:spChg chg="mod">
          <ac:chgData name="J Harrison" userId="S::deputyhead@wsd.odbst.org::ada25afe-867a-4d0f-86d4-250436bbe323" providerId="AD" clId="Web-{46D25393-F6A0-94B4-E8F5-21DAE4D08CD1}" dt="2024-04-24T11:34:17.846" v="6" actId="20577"/>
          <ac:spMkLst>
            <pc:docMk/>
            <pc:sldMk cId="109857222" sldId="256"/>
            <ac:spMk id="42" creationId="{47FF121F-530F-88C9-04BB-84A441482071}"/>
          </ac:spMkLst>
        </pc:spChg>
      </pc:sldChg>
      <pc:sldChg chg="modSp">
        <pc:chgData name="J Harrison" userId="S::deputyhead@wsd.odbst.org::ada25afe-867a-4d0f-86d4-250436bbe323" providerId="AD" clId="Web-{46D25393-F6A0-94B4-E8F5-21DAE4D08CD1}" dt="2024-04-24T11:45:50.562" v="19" actId="20577"/>
        <pc:sldMkLst>
          <pc:docMk/>
          <pc:sldMk cId="3386877469" sldId="257"/>
        </pc:sldMkLst>
        <pc:spChg chg="mod">
          <ac:chgData name="J Harrison" userId="S::deputyhead@wsd.odbst.org::ada25afe-867a-4d0f-86d4-250436bbe323" providerId="AD" clId="Web-{46D25393-F6A0-94B4-E8F5-21DAE4D08CD1}" dt="2024-04-24T11:45:05.701" v="8" actId="20577"/>
          <ac:spMkLst>
            <pc:docMk/>
            <pc:sldMk cId="3386877469" sldId="257"/>
            <ac:spMk id="42" creationId="{3263C101-E9A4-588A-3664-7837CE15442F}"/>
          </ac:spMkLst>
        </pc:spChg>
        <pc:spChg chg="mod">
          <ac:chgData name="J Harrison" userId="S::deputyhead@wsd.odbst.org::ada25afe-867a-4d0f-86d4-250436bbe323" providerId="AD" clId="Web-{46D25393-F6A0-94B4-E8F5-21DAE4D08CD1}" dt="2024-04-24T11:45:50.562" v="19" actId="20577"/>
          <ac:spMkLst>
            <pc:docMk/>
            <pc:sldMk cId="3386877469" sldId="257"/>
            <ac:spMk id="43" creationId="{1E9DD063-7914-C259-9106-77F33AF42660}"/>
          </ac:spMkLst>
        </pc:spChg>
        <pc:spChg chg="mod">
          <ac:chgData name="J Harrison" userId="S::deputyhead@wsd.odbst.org::ada25afe-867a-4d0f-86d4-250436bbe323" providerId="AD" clId="Web-{46D25393-F6A0-94B4-E8F5-21DAE4D08CD1}" dt="2024-04-24T11:45:40.218" v="13" actId="20577"/>
          <ac:spMkLst>
            <pc:docMk/>
            <pc:sldMk cId="3386877469" sldId="257"/>
            <ac:spMk id="50" creationId="{4CBCF1ED-545F-8B1F-FFAB-58A6F22BB370}"/>
          </ac:spMkLst>
        </pc:spChg>
      </pc:sldChg>
    </pc:docChg>
  </pc:docChgLst>
  <pc:docChgLst>
    <pc:chgData name="B Webber" userId="ce349de4-e115-40d6-9aca-742854dc7245" providerId="ADAL" clId="{7BDC82CA-B1F1-40FF-BB27-AEA7AF1FF6C8}"/>
    <pc:docChg chg="undo custSel modSld">
      <pc:chgData name="B Webber" userId="ce349de4-e115-40d6-9aca-742854dc7245" providerId="ADAL" clId="{7BDC82CA-B1F1-40FF-BB27-AEA7AF1FF6C8}" dt="2024-01-04T16:30:51.699" v="1787" actId="20577"/>
      <pc:docMkLst>
        <pc:docMk/>
      </pc:docMkLst>
      <pc:sldChg chg="addSp delSp modSp mod">
        <pc:chgData name="B Webber" userId="ce349de4-e115-40d6-9aca-742854dc7245" providerId="ADAL" clId="{7BDC82CA-B1F1-40FF-BB27-AEA7AF1FF6C8}" dt="2024-01-04T13:34:49.025" v="1557" actId="20577"/>
        <pc:sldMkLst>
          <pc:docMk/>
          <pc:sldMk cId="109857222" sldId="256"/>
        </pc:sldMkLst>
        <pc:spChg chg="mod">
          <ac:chgData name="B Webber" userId="ce349de4-e115-40d6-9aca-742854dc7245" providerId="ADAL" clId="{7BDC82CA-B1F1-40FF-BB27-AEA7AF1FF6C8}" dt="2024-01-04T13:02:55.896" v="13" actId="20577"/>
          <ac:spMkLst>
            <pc:docMk/>
            <pc:sldMk cId="109857222" sldId="256"/>
            <ac:spMk id="2" creationId="{00000000-0000-0000-0000-000000000000}"/>
          </ac:spMkLst>
        </pc:spChg>
        <pc:spChg chg="mod topLvl">
          <ac:chgData name="B Webber" userId="ce349de4-e115-40d6-9aca-742854dc7245" providerId="ADAL" clId="{7BDC82CA-B1F1-40FF-BB27-AEA7AF1FF6C8}" dt="2024-01-04T13:34:49.025" v="1557" actId="20577"/>
          <ac:spMkLst>
            <pc:docMk/>
            <pc:sldMk cId="109857222" sldId="256"/>
            <ac:spMk id="9" creationId="{ED2224B0-F1D9-7A00-2930-2C13A8A2534D}"/>
          </ac:spMkLst>
        </pc:spChg>
        <pc:spChg chg="mod">
          <ac:chgData name="B Webber" userId="ce349de4-e115-40d6-9aca-742854dc7245" providerId="ADAL" clId="{7BDC82CA-B1F1-40FF-BB27-AEA7AF1FF6C8}" dt="2024-01-04T13:10:27.179" v="339" actId="1076"/>
          <ac:spMkLst>
            <pc:docMk/>
            <pc:sldMk cId="109857222" sldId="256"/>
            <ac:spMk id="24" creationId="{DE95A02E-421D-EBC8-485D-63EF91256185}"/>
          </ac:spMkLst>
        </pc:spChg>
        <pc:spChg chg="del mod">
          <ac:chgData name="B Webber" userId="ce349de4-e115-40d6-9aca-742854dc7245" providerId="ADAL" clId="{7BDC82CA-B1F1-40FF-BB27-AEA7AF1FF6C8}" dt="2024-01-04T13:08:01.720" v="244" actId="478"/>
          <ac:spMkLst>
            <pc:docMk/>
            <pc:sldMk cId="109857222" sldId="256"/>
            <ac:spMk id="27" creationId="{E0E9450A-7F0E-36A0-DE94-65CDA2DF4F15}"/>
          </ac:spMkLst>
        </pc:spChg>
        <pc:spChg chg="mod">
          <ac:chgData name="B Webber" userId="ce349de4-e115-40d6-9aca-742854dc7245" providerId="ADAL" clId="{7BDC82CA-B1F1-40FF-BB27-AEA7AF1FF6C8}" dt="2024-01-04T13:10:24.998" v="338" actId="1076"/>
          <ac:spMkLst>
            <pc:docMk/>
            <pc:sldMk cId="109857222" sldId="256"/>
            <ac:spMk id="29" creationId="{84FEAC7E-73F8-73A2-7692-FC9BB0BE43E6}"/>
          </ac:spMkLst>
        </pc:spChg>
        <pc:spChg chg="mod">
          <ac:chgData name="B Webber" userId="ce349de4-e115-40d6-9aca-742854dc7245" providerId="ADAL" clId="{7BDC82CA-B1F1-40FF-BB27-AEA7AF1FF6C8}" dt="2024-01-04T13:11:12.747" v="349" actId="20577"/>
          <ac:spMkLst>
            <pc:docMk/>
            <pc:sldMk cId="109857222" sldId="256"/>
            <ac:spMk id="30" creationId="{0B9AEAF9-0AAA-237C-0B90-A85782775A4D}"/>
          </ac:spMkLst>
        </pc:spChg>
        <pc:spChg chg="add del mod">
          <ac:chgData name="B Webber" userId="ce349de4-e115-40d6-9aca-742854dc7245" providerId="ADAL" clId="{7BDC82CA-B1F1-40FF-BB27-AEA7AF1FF6C8}" dt="2024-01-04T13:23:43.956" v="988" actId="478"/>
          <ac:spMkLst>
            <pc:docMk/>
            <pc:sldMk cId="109857222" sldId="256"/>
            <ac:spMk id="32" creationId="{66368B02-3F09-B57A-A242-966F17EBCA1A}"/>
          </ac:spMkLst>
        </pc:spChg>
        <pc:spChg chg="mod">
          <ac:chgData name="B Webber" userId="ce349de4-e115-40d6-9aca-742854dc7245" providerId="ADAL" clId="{7BDC82CA-B1F1-40FF-BB27-AEA7AF1FF6C8}" dt="2024-01-04T13:21:21.342" v="742" actId="20577"/>
          <ac:spMkLst>
            <pc:docMk/>
            <pc:sldMk cId="109857222" sldId="256"/>
            <ac:spMk id="37" creationId="{10F5D7EE-8D4F-B368-4A68-C290DEF33296}"/>
          </ac:spMkLst>
        </pc:spChg>
        <pc:spChg chg="mod">
          <ac:chgData name="B Webber" userId="ce349de4-e115-40d6-9aca-742854dc7245" providerId="ADAL" clId="{7BDC82CA-B1F1-40FF-BB27-AEA7AF1FF6C8}" dt="2024-01-04T13:20:25.724" v="703" actId="20577"/>
          <ac:spMkLst>
            <pc:docMk/>
            <pc:sldMk cId="109857222" sldId="256"/>
            <ac:spMk id="42" creationId="{47FF121F-530F-88C9-04BB-84A441482071}"/>
          </ac:spMkLst>
        </pc:spChg>
        <pc:spChg chg="mod">
          <ac:chgData name="B Webber" userId="ce349de4-e115-40d6-9aca-742854dc7245" providerId="ADAL" clId="{7BDC82CA-B1F1-40FF-BB27-AEA7AF1FF6C8}" dt="2024-01-04T13:14:01.258" v="535" actId="20577"/>
          <ac:spMkLst>
            <pc:docMk/>
            <pc:sldMk cId="109857222" sldId="256"/>
            <ac:spMk id="43" creationId="{5EAA4470-87F1-A6FD-BE2F-5364F2D80A70}"/>
          </ac:spMkLst>
        </pc:spChg>
        <pc:spChg chg="mod">
          <ac:chgData name="B Webber" userId="ce349de4-e115-40d6-9aca-742854dc7245" providerId="ADAL" clId="{7BDC82CA-B1F1-40FF-BB27-AEA7AF1FF6C8}" dt="2024-01-04T13:22:23.784" v="863" actId="6549"/>
          <ac:spMkLst>
            <pc:docMk/>
            <pc:sldMk cId="109857222" sldId="256"/>
            <ac:spMk id="44" creationId="{CC73AF57-5A43-7347-A3BC-4B8DDB36F3F8}"/>
          </ac:spMkLst>
        </pc:spChg>
        <pc:spChg chg="mod">
          <ac:chgData name="B Webber" userId="ce349de4-e115-40d6-9aca-742854dc7245" providerId="ADAL" clId="{7BDC82CA-B1F1-40FF-BB27-AEA7AF1FF6C8}" dt="2024-01-04T13:23:27.394" v="984" actId="14100"/>
          <ac:spMkLst>
            <pc:docMk/>
            <pc:sldMk cId="109857222" sldId="256"/>
            <ac:spMk id="45" creationId="{73F7FDB6-654F-4808-15EF-3A996965D362}"/>
          </ac:spMkLst>
        </pc:spChg>
        <pc:grpChg chg="mod">
          <ac:chgData name="B Webber" userId="ce349de4-e115-40d6-9aca-742854dc7245" providerId="ADAL" clId="{7BDC82CA-B1F1-40FF-BB27-AEA7AF1FF6C8}" dt="2024-01-04T13:33:41.493" v="1530" actId="1038"/>
          <ac:grpSpMkLst>
            <pc:docMk/>
            <pc:sldMk cId="109857222" sldId="256"/>
            <ac:grpSpMk id="3" creationId="{352A2A62-F65F-B314-61FC-D916DBB226F7}"/>
          </ac:grpSpMkLst>
        </pc:grpChg>
        <pc:grpChg chg="mod">
          <ac:chgData name="B Webber" userId="ce349de4-e115-40d6-9aca-742854dc7245" providerId="ADAL" clId="{7BDC82CA-B1F1-40FF-BB27-AEA7AF1FF6C8}" dt="2024-01-04T13:33:34.599" v="1512" actId="1038"/>
          <ac:grpSpMkLst>
            <pc:docMk/>
            <pc:sldMk cId="109857222" sldId="256"/>
            <ac:grpSpMk id="5" creationId="{D786526D-989C-627D-0225-82819E10FD3C}"/>
          </ac:grpSpMkLst>
        </pc:grpChg>
        <pc:grpChg chg="mod ord">
          <ac:chgData name="B Webber" userId="ce349de4-e115-40d6-9aca-742854dc7245" providerId="ADAL" clId="{7BDC82CA-B1F1-40FF-BB27-AEA7AF1FF6C8}" dt="2024-01-04T13:20:45.640" v="706" actId="166"/>
          <ac:grpSpMkLst>
            <pc:docMk/>
            <pc:sldMk cId="109857222" sldId="256"/>
            <ac:grpSpMk id="7" creationId="{C06CF043-C92C-128D-7EB3-F8B77BD0BD68}"/>
          </ac:grpSpMkLst>
        </pc:grpChg>
        <pc:grpChg chg="mod">
          <ac:chgData name="B Webber" userId="ce349de4-e115-40d6-9aca-742854dc7245" providerId="ADAL" clId="{7BDC82CA-B1F1-40FF-BB27-AEA7AF1FF6C8}" dt="2024-01-04T13:33:41.493" v="1530" actId="1038"/>
          <ac:grpSpMkLst>
            <pc:docMk/>
            <pc:sldMk cId="109857222" sldId="256"/>
            <ac:grpSpMk id="11" creationId="{25D6F804-28C6-881F-82F5-5CE1775B84CC}"/>
          </ac:grpSpMkLst>
        </pc:grpChg>
        <pc:grpChg chg="mod">
          <ac:chgData name="B Webber" userId="ce349de4-e115-40d6-9aca-742854dc7245" providerId="ADAL" clId="{7BDC82CA-B1F1-40FF-BB27-AEA7AF1FF6C8}" dt="2024-01-04T13:33:34.599" v="1512" actId="1038"/>
          <ac:grpSpMkLst>
            <pc:docMk/>
            <pc:sldMk cId="109857222" sldId="256"/>
            <ac:grpSpMk id="12" creationId="{BF9F68FF-99F9-0BF1-44A0-CB67F46A8E3D}"/>
          </ac:grpSpMkLst>
        </pc:grpChg>
        <pc:grpChg chg="add del mod">
          <ac:chgData name="B Webber" userId="ce349de4-e115-40d6-9aca-742854dc7245" providerId="ADAL" clId="{7BDC82CA-B1F1-40FF-BB27-AEA7AF1FF6C8}" dt="2024-01-04T13:05:51.509" v="167" actId="478"/>
          <ac:grpSpMkLst>
            <pc:docMk/>
            <pc:sldMk cId="109857222" sldId="256"/>
            <ac:grpSpMk id="15" creationId="{7AC85330-0D4D-F833-AA91-849324D02C93}"/>
          </ac:grpSpMkLst>
        </pc:grpChg>
        <pc:grpChg chg="mod">
          <ac:chgData name="B Webber" userId="ce349de4-e115-40d6-9aca-742854dc7245" providerId="ADAL" clId="{7BDC82CA-B1F1-40FF-BB27-AEA7AF1FF6C8}" dt="2024-01-04T13:09:16.918" v="258" actId="14100"/>
          <ac:grpSpMkLst>
            <pc:docMk/>
            <pc:sldMk cId="109857222" sldId="256"/>
            <ac:grpSpMk id="16" creationId="{A839A0B2-4B77-1642-EF5F-3B51A04D079C}"/>
          </ac:grpSpMkLst>
        </pc:grpChg>
        <pc:picChg chg="del mod topLvl">
          <ac:chgData name="B Webber" userId="ce349de4-e115-40d6-9aca-742854dc7245" providerId="ADAL" clId="{7BDC82CA-B1F1-40FF-BB27-AEA7AF1FF6C8}" dt="2024-01-04T13:05:51.509" v="167" actId="478"/>
          <ac:picMkLst>
            <pc:docMk/>
            <pc:sldMk cId="109857222" sldId="256"/>
            <ac:picMk id="6" creationId="{722921C5-BACC-1D38-7975-2B1568927EFA}"/>
          </ac:picMkLst>
        </pc:picChg>
        <pc:picChg chg="mod">
          <ac:chgData name="B Webber" userId="ce349de4-e115-40d6-9aca-742854dc7245" providerId="ADAL" clId="{7BDC82CA-B1F1-40FF-BB27-AEA7AF1FF6C8}" dt="2024-01-04T13:09:14.225" v="257" actId="1076"/>
          <ac:picMkLst>
            <pc:docMk/>
            <pc:sldMk cId="109857222" sldId="256"/>
            <ac:picMk id="10" creationId="{171F18F9-D030-9473-2524-7AC04C97B308}"/>
          </ac:picMkLst>
        </pc:picChg>
        <pc:picChg chg="del">
          <ac:chgData name="B Webber" userId="ce349de4-e115-40d6-9aca-742854dc7245" providerId="ADAL" clId="{7BDC82CA-B1F1-40FF-BB27-AEA7AF1FF6C8}" dt="2024-01-04T13:10:09.591" v="316" actId="478"/>
          <ac:picMkLst>
            <pc:docMk/>
            <pc:sldMk cId="109857222" sldId="256"/>
            <ac:picMk id="14" creationId="{C443C9FE-4771-EE97-7CBF-53F446FFBE7C}"/>
          </ac:picMkLst>
        </pc:picChg>
        <pc:picChg chg="del">
          <ac:chgData name="B Webber" userId="ce349de4-e115-40d6-9aca-742854dc7245" providerId="ADAL" clId="{7BDC82CA-B1F1-40FF-BB27-AEA7AF1FF6C8}" dt="2024-01-04T13:22:31.492" v="864" actId="478"/>
          <ac:picMkLst>
            <pc:docMk/>
            <pc:sldMk cId="109857222" sldId="256"/>
            <ac:picMk id="26" creationId="{8EAB2F43-644F-E2FB-33E7-D237D59EE088}"/>
          </ac:picMkLst>
        </pc:picChg>
        <pc:picChg chg="add mod">
          <ac:chgData name="B Webber" userId="ce349de4-e115-40d6-9aca-742854dc7245" providerId="ADAL" clId="{7BDC82CA-B1F1-40FF-BB27-AEA7AF1FF6C8}" dt="2024-01-04T13:23:53.991" v="995" actId="1076"/>
          <ac:picMkLst>
            <pc:docMk/>
            <pc:sldMk cId="109857222" sldId="256"/>
            <ac:picMk id="31" creationId="{F3A87BC3-9E78-6580-5DAB-CFF5BE6B4662}"/>
          </ac:picMkLst>
        </pc:picChg>
      </pc:sldChg>
      <pc:sldChg chg="modSp mod">
        <pc:chgData name="B Webber" userId="ce349de4-e115-40d6-9aca-742854dc7245" providerId="ADAL" clId="{7BDC82CA-B1F1-40FF-BB27-AEA7AF1FF6C8}" dt="2024-01-04T16:30:51.699" v="1787" actId="20577"/>
        <pc:sldMkLst>
          <pc:docMk/>
          <pc:sldMk cId="3386877469" sldId="257"/>
        </pc:sldMkLst>
        <pc:spChg chg="mod">
          <ac:chgData name="B Webber" userId="ce349de4-e115-40d6-9aca-742854dc7245" providerId="ADAL" clId="{7BDC82CA-B1F1-40FF-BB27-AEA7AF1FF6C8}" dt="2024-01-04T13:03:16.718" v="29" actId="20577"/>
          <ac:spMkLst>
            <pc:docMk/>
            <pc:sldMk cId="3386877469" sldId="257"/>
            <ac:spMk id="2" creationId="{00000000-0000-0000-0000-000000000000}"/>
          </ac:spMkLst>
        </pc:spChg>
        <pc:spChg chg="mod">
          <ac:chgData name="B Webber" userId="ce349de4-e115-40d6-9aca-742854dc7245" providerId="ADAL" clId="{7BDC82CA-B1F1-40FF-BB27-AEA7AF1FF6C8}" dt="2024-01-04T13:26:23.590" v="1091" actId="404"/>
          <ac:spMkLst>
            <pc:docMk/>
            <pc:sldMk cId="3386877469" sldId="257"/>
            <ac:spMk id="42" creationId="{3263C101-E9A4-588A-3664-7837CE15442F}"/>
          </ac:spMkLst>
        </pc:spChg>
        <pc:spChg chg="mod">
          <ac:chgData name="B Webber" userId="ce349de4-e115-40d6-9aca-742854dc7245" providerId="ADAL" clId="{7BDC82CA-B1F1-40FF-BB27-AEA7AF1FF6C8}" dt="2024-01-04T13:28:06.074" v="1176"/>
          <ac:spMkLst>
            <pc:docMk/>
            <pc:sldMk cId="3386877469" sldId="257"/>
            <ac:spMk id="43" creationId="{1E9DD063-7914-C259-9106-77F33AF42660}"/>
          </ac:spMkLst>
        </pc:spChg>
        <pc:spChg chg="mod">
          <ac:chgData name="B Webber" userId="ce349de4-e115-40d6-9aca-742854dc7245" providerId="ADAL" clId="{7BDC82CA-B1F1-40FF-BB27-AEA7AF1FF6C8}" dt="2024-01-04T13:27:46.817" v="1175" actId="20577"/>
          <ac:spMkLst>
            <pc:docMk/>
            <pc:sldMk cId="3386877469" sldId="257"/>
            <ac:spMk id="44" creationId="{92F4D33F-6EAE-3ECC-3866-7327ED8BDDA1}"/>
          </ac:spMkLst>
        </pc:spChg>
        <pc:spChg chg="mod">
          <ac:chgData name="B Webber" userId="ce349de4-e115-40d6-9aca-742854dc7245" providerId="ADAL" clId="{7BDC82CA-B1F1-40FF-BB27-AEA7AF1FF6C8}" dt="2024-01-04T13:30:06.330" v="1327" actId="20577"/>
          <ac:spMkLst>
            <pc:docMk/>
            <pc:sldMk cId="3386877469" sldId="257"/>
            <ac:spMk id="45" creationId="{7ED2F973-3369-B290-291D-4551125356F1}"/>
          </ac:spMkLst>
        </pc:spChg>
        <pc:spChg chg="mod">
          <ac:chgData name="B Webber" userId="ce349de4-e115-40d6-9aca-742854dc7245" providerId="ADAL" clId="{7BDC82CA-B1F1-40FF-BB27-AEA7AF1FF6C8}" dt="2024-01-04T13:31:59.486" v="1429" actId="20577"/>
          <ac:spMkLst>
            <pc:docMk/>
            <pc:sldMk cId="3386877469" sldId="257"/>
            <ac:spMk id="46" creationId="{FC2B5442-B2DC-9A73-397A-B2BF538992FE}"/>
          </ac:spMkLst>
        </pc:spChg>
        <pc:spChg chg="mod">
          <ac:chgData name="B Webber" userId="ce349de4-e115-40d6-9aca-742854dc7245" providerId="ADAL" clId="{7BDC82CA-B1F1-40FF-BB27-AEA7AF1FF6C8}" dt="2024-01-04T16:30:51.699" v="1787" actId="20577"/>
          <ac:spMkLst>
            <pc:docMk/>
            <pc:sldMk cId="3386877469" sldId="257"/>
            <ac:spMk id="50" creationId="{4CBCF1ED-545F-8B1F-FFAB-58A6F22BB370}"/>
          </ac:spMkLst>
        </pc:spChg>
        <pc:spChg chg="mod">
          <ac:chgData name="B Webber" userId="ce349de4-e115-40d6-9aca-742854dc7245" providerId="ADAL" clId="{7BDC82CA-B1F1-40FF-BB27-AEA7AF1FF6C8}" dt="2024-01-04T13:42:13.047" v="1643" actId="20577"/>
          <ac:spMkLst>
            <pc:docMk/>
            <pc:sldMk cId="3386877469" sldId="257"/>
            <ac:spMk id="51" creationId="{0A585AFB-39A4-30DB-FFDF-2D87E498CD19}"/>
          </ac:spMkLst>
        </pc:spChg>
        <pc:grpChg chg="mod">
          <ac:chgData name="B Webber" userId="ce349de4-e115-40d6-9aca-742854dc7245" providerId="ADAL" clId="{7BDC82CA-B1F1-40FF-BB27-AEA7AF1FF6C8}" dt="2024-01-04T13:28:17.937" v="1178" actId="1076"/>
          <ac:grpSpMkLst>
            <pc:docMk/>
            <pc:sldMk cId="3386877469" sldId="257"/>
            <ac:grpSpMk id="15" creationId="{506617C5-3CB9-CC6B-4E7E-10704EDB78D7}"/>
          </ac:grpSpMkLst>
        </pc:grpChg>
      </pc:sldChg>
    </pc:docChg>
  </pc:docChgLst>
  <pc:docChgLst>
    <pc:chgData name="J Harrison" userId="S::deputyhead@wsd.odbst.org::ada25afe-867a-4d0f-86d4-250436bbe323" providerId="AD" clId="Web-{6D6BA0F4-3BA0-007C-0E7C-7B9141AD1BA3}"/>
    <pc:docChg chg="modSld">
      <pc:chgData name="J Harrison" userId="S::deputyhead@wsd.odbst.org::ada25afe-867a-4d0f-86d4-250436bbe323" providerId="AD" clId="Web-{6D6BA0F4-3BA0-007C-0E7C-7B9141AD1BA3}" dt="2024-01-11T13:42:30.437" v="36" actId="20577"/>
      <pc:docMkLst>
        <pc:docMk/>
      </pc:docMkLst>
      <pc:sldChg chg="modSp">
        <pc:chgData name="J Harrison" userId="S::deputyhead@wsd.odbst.org::ada25afe-867a-4d0f-86d4-250436bbe323" providerId="AD" clId="Web-{6D6BA0F4-3BA0-007C-0E7C-7B9141AD1BA3}" dt="2024-01-11T13:42:30.437" v="36" actId="20577"/>
        <pc:sldMkLst>
          <pc:docMk/>
          <pc:sldMk cId="109857222" sldId="256"/>
        </pc:sldMkLst>
        <pc:spChg chg="mod">
          <ac:chgData name="J Harrison" userId="S::deputyhead@wsd.odbst.org::ada25afe-867a-4d0f-86d4-250436bbe323" providerId="AD" clId="Web-{6D6BA0F4-3BA0-007C-0E7C-7B9141AD1BA3}" dt="2024-01-11T13:42:17.077" v="3" actId="20577"/>
          <ac:spMkLst>
            <pc:docMk/>
            <pc:sldMk cId="109857222" sldId="256"/>
            <ac:spMk id="9" creationId="{ED2224B0-F1D9-7A00-2930-2C13A8A2534D}"/>
          </ac:spMkLst>
        </pc:spChg>
        <pc:spChg chg="mod">
          <ac:chgData name="J Harrison" userId="S::deputyhead@wsd.odbst.org::ada25afe-867a-4d0f-86d4-250436bbe323" providerId="AD" clId="Web-{6D6BA0F4-3BA0-007C-0E7C-7B9141AD1BA3}" dt="2024-01-11T13:42:30.437" v="36" actId="20577"/>
          <ac:spMkLst>
            <pc:docMk/>
            <pc:sldMk cId="109857222" sldId="256"/>
            <ac:spMk id="42" creationId="{47FF121F-530F-88C9-04BB-84A441482071}"/>
          </ac:spMkLst>
        </pc:spChg>
      </pc:sldChg>
    </pc:docChg>
  </pc:docChgLst>
  <pc:docChgLst>
    <pc:chgData name="L Harvey-Mott" userId="S::lharvey-mott@wsd.odbst.org::a107c7fb-9b6a-4f21-aa2f-ca3bc9a1a2e4" providerId="AD" clId="Web-{004EF1B8-FE2A-0339-BDB6-912348751AF1}"/>
    <pc:docChg chg="modSld">
      <pc:chgData name="L Harvey-Mott" userId="S::lharvey-mott@wsd.odbst.org::a107c7fb-9b6a-4f21-aa2f-ca3bc9a1a2e4" providerId="AD" clId="Web-{004EF1B8-FE2A-0339-BDB6-912348751AF1}" dt="2024-04-17T08:17:54.620" v="346"/>
      <pc:docMkLst>
        <pc:docMk/>
      </pc:docMkLst>
      <pc:sldChg chg="modSp">
        <pc:chgData name="L Harvey-Mott" userId="S::lharvey-mott@wsd.odbst.org::a107c7fb-9b6a-4f21-aa2f-ca3bc9a1a2e4" providerId="AD" clId="Web-{004EF1B8-FE2A-0339-BDB6-912348751AF1}" dt="2024-04-17T08:08:29.428" v="182" actId="20577"/>
        <pc:sldMkLst>
          <pc:docMk/>
          <pc:sldMk cId="109857222" sldId="256"/>
        </pc:sldMkLst>
        <pc:spChg chg="mod">
          <ac:chgData name="L Harvey-Mott" userId="S::lharvey-mott@wsd.odbst.org::a107c7fb-9b6a-4f21-aa2f-ca3bc9a1a2e4" providerId="AD" clId="Web-{004EF1B8-FE2A-0339-BDB6-912348751AF1}" dt="2024-04-17T08:06:47.409" v="124" actId="20577"/>
          <ac:spMkLst>
            <pc:docMk/>
            <pc:sldMk cId="109857222" sldId="256"/>
            <ac:spMk id="42" creationId="{47FF121F-530F-88C9-04BB-84A441482071}"/>
          </ac:spMkLst>
        </pc:spChg>
        <pc:spChg chg="mod">
          <ac:chgData name="L Harvey-Mott" userId="S::lharvey-mott@wsd.odbst.org::a107c7fb-9b6a-4f21-aa2f-ca3bc9a1a2e4" providerId="AD" clId="Web-{004EF1B8-FE2A-0339-BDB6-912348751AF1}" dt="2024-04-17T08:07:58.396" v="138" actId="20577"/>
          <ac:spMkLst>
            <pc:docMk/>
            <pc:sldMk cId="109857222" sldId="256"/>
            <ac:spMk id="44" creationId="{CC73AF57-5A43-7347-A3BC-4B8DDB36F3F8}"/>
          </ac:spMkLst>
        </pc:spChg>
        <pc:spChg chg="mod">
          <ac:chgData name="L Harvey-Mott" userId="S::lharvey-mott@wsd.odbst.org::a107c7fb-9b6a-4f21-aa2f-ca3bc9a1a2e4" providerId="AD" clId="Web-{004EF1B8-FE2A-0339-BDB6-912348751AF1}" dt="2024-04-17T08:08:29.428" v="182" actId="20577"/>
          <ac:spMkLst>
            <pc:docMk/>
            <pc:sldMk cId="109857222" sldId="256"/>
            <ac:spMk id="45" creationId="{73F7FDB6-654F-4808-15EF-3A996965D362}"/>
          </ac:spMkLst>
        </pc:spChg>
        <pc:picChg chg="mod">
          <ac:chgData name="L Harvey-Mott" userId="S::lharvey-mott@wsd.odbst.org::a107c7fb-9b6a-4f21-aa2f-ca3bc9a1a2e4" providerId="AD" clId="Web-{004EF1B8-FE2A-0339-BDB6-912348751AF1}" dt="2024-04-17T08:06:55.785" v="125" actId="14100"/>
          <ac:picMkLst>
            <pc:docMk/>
            <pc:sldMk cId="109857222" sldId="256"/>
            <ac:picMk id="25" creationId="{8EB03010-F86B-C92B-5177-BBF6E88D0720}"/>
          </ac:picMkLst>
        </pc:picChg>
      </pc:sldChg>
      <pc:sldChg chg="modSp">
        <pc:chgData name="L Harvey-Mott" userId="S::lharvey-mott@wsd.odbst.org::a107c7fb-9b6a-4f21-aa2f-ca3bc9a1a2e4" providerId="AD" clId="Web-{004EF1B8-FE2A-0339-BDB6-912348751AF1}" dt="2024-04-17T08:17:54.620" v="346"/>
        <pc:sldMkLst>
          <pc:docMk/>
          <pc:sldMk cId="3386877469" sldId="257"/>
        </pc:sldMkLst>
        <pc:spChg chg="mod">
          <ac:chgData name="L Harvey-Mott" userId="S::lharvey-mott@wsd.odbst.org::a107c7fb-9b6a-4f21-aa2f-ca3bc9a1a2e4" providerId="AD" clId="Web-{004EF1B8-FE2A-0339-BDB6-912348751AF1}" dt="2024-04-17T08:12:16.046" v="296"/>
          <ac:spMkLst>
            <pc:docMk/>
            <pc:sldMk cId="3386877469" sldId="257"/>
            <ac:spMk id="42" creationId="{3263C101-E9A4-588A-3664-7837CE15442F}"/>
          </ac:spMkLst>
        </pc:spChg>
        <pc:spChg chg="mod">
          <ac:chgData name="L Harvey-Mott" userId="S::lharvey-mott@wsd.odbst.org::a107c7fb-9b6a-4f21-aa2f-ca3bc9a1a2e4" providerId="AD" clId="Web-{004EF1B8-FE2A-0339-BDB6-912348751AF1}" dt="2024-04-17T08:15:52.663" v="331"/>
          <ac:spMkLst>
            <pc:docMk/>
            <pc:sldMk cId="3386877469" sldId="257"/>
            <ac:spMk id="46" creationId="{FC2B5442-B2DC-9A73-397A-B2BF538992FE}"/>
          </ac:spMkLst>
        </pc:spChg>
        <pc:spChg chg="mod">
          <ac:chgData name="L Harvey-Mott" userId="S::lharvey-mott@wsd.odbst.org::a107c7fb-9b6a-4f21-aa2f-ca3bc9a1a2e4" providerId="AD" clId="Web-{004EF1B8-FE2A-0339-BDB6-912348751AF1}" dt="2024-04-17T08:17:54.620" v="346"/>
          <ac:spMkLst>
            <pc:docMk/>
            <pc:sldMk cId="3386877469" sldId="257"/>
            <ac:spMk id="50" creationId="{4CBCF1ED-545F-8B1F-FFAB-58A6F22BB370}"/>
          </ac:spMkLst>
        </pc:spChg>
      </pc:sldChg>
    </pc:docChg>
  </pc:docChgLst>
  <pc:docChgLst>
    <pc:chgData name="J Harrison" userId="ada25afe-867a-4d0f-86d4-250436bbe323" providerId="ADAL" clId="{76A0F210-E841-4E04-80EF-F4DFF6368C72}"/>
    <pc:docChg chg="modSld">
      <pc:chgData name="J Harrison" userId="ada25afe-867a-4d0f-86d4-250436bbe323" providerId="ADAL" clId="{76A0F210-E841-4E04-80EF-F4DFF6368C72}" dt="2024-01-11T13:48:37.833" v="92" actId="20577"/>
      <pc:docMkLst>
        <pc:docMk/>
      </pc:docMkLst>
      <pc:sldChg chg="modSp mod">
        <pc:chgData name="J Harrison" userId="ada25afe-867a-4d0f-86d4-250436bbe323" providerId="ADAL" clId="{76A0F210-E841-4E04-80EF-F4DFF6368C72}" dt="2024-01-11T13:45:40.627" v="80" actId="14100"/>
        <pc:sldMkLst>
          <pc:docMk/>
          <pc:sldMk cId="109857222" sldId="256"/>
        </pc:sldMkLst>
        <pc:spChg chg="mod">
          <ac:chgData name="J Harrison" userId="ada25afe-867a-4d0f-86d4-250436bbe323" providerId="ADAL" clId="{76A0F210-E841-4E04-80EF-F4DFF6368C72}" dt="2024-01-11T13:45:00.008" v="73" actId="20577"/>
          <ac:spMkLst>
            <pc:docMk/>
            <pc:sldMk cId="109857222" sldId="256"/>
            <ac:spMk id="42" creationId="{47FF121F-530F-88C9-04BB-84A441482071}"/>
          </ac:spMkLst>
        </pc:spChg>
        <pc:spChg chg="mod">
          <ac:chgData name="J Harrison" userId="ada25afe-867a-4d0f-86d4-250436bbe323" providerId="ADAL" clId="{76A0F210-E841-4E04-80EF-F4DFF6368C72}" dt="2024-01-11T13:44:29.246" v="71" actId="20577"/>
          <ac:spMkLst>
            <pc:docMk/>
            <pc:sldMk cId="109857222" sldId="256"/>
            <ac:spMk id="43" creationId="{5EAA4470-87F1-A6FD-BE2F-5364F2D80A70}"/>
          </ac:spMkLst>
        </pc:spChg>
        <pc:spChg chg="mod">
          <ac:chgData name="J Harrison" userId="ada25afe-867a-4d0f-86d4-250436bbe323" providerId="ADAL" clId="{76A0F210-E841-4E04-80EF-F4DFF6368C72}" dt="2024-01-11T13:45:40.627" v="80" actId="14100"/>
          <ac:spMkLst>
            <pc:docMk/>
            <pc:sldMk cId="109857222" sldId="256"/>
            <ac:spMk id="45" creationId="{73F7FDB6-654F-4808-15EF-3A996965D362}"/>
          </ac:spMkLst>
        </pc:spChg>
      </pc:sldChg>
      <pc:sldChg chg="modSp mod">
        <pc:chgData name="J Harrison" userId="ada25afe-867a-4d0f-86d4-250436bbe323" providerId="ADAL" clId="{76A0F210-E841-4E04-80EF-F4DFF6368C72}" dt="2024-01-11T13:48:37.833" v="92" actId="20577"/>
        <pc:sldMkLst>
          <pc:docMk/>
          <pc:sldMk cId="3386877469" sldId="257"/>
        </pc:sldMkLst>
        <pc:spChg chg="mod">
          <ac:chgData name="J Harrison" userId="ada25afe-867a-4d0f-86d4-250436bbe323" providerId="ADAL" clId="{76A0F210-E841-4E04-80EF-F4DFF6368C72}" dt="2024-01-11T13:48:37.833" v="92" actId="20577"/>
          <ac:spMkLst>
            <pc:docMk/>
            <pc:sldMk cId="3386877469" sldId="257"/>
            <ac:spMk id="46" creationId="{FC2B5442-B2DC-9A73-397A-B2BF538992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831D6-3763-4BF3-9D55-D2329FE07447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0EEFE-9EEF-4011-A03A-D516BE4CD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0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0EEFE-9EEF-4011-A03A-D516BE4CD1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08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hyperlink" Target="https://www.wisc-online.com/assetrepository/viewasset?id=2654" TargetMode="Externa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nuts-about-needlepoint.com/the-graph-paper-problem/" TargetMode="External"/><Relationship Id="rId5" Type="http://schemas.openxmlformats.org/officeDocument/2006/relationships/hyperlink" Target="https://pngimg.com/download/18957" TargetMode="External"/><Relationship Id="rId15" Type="http://schemas.openxmlformats.org/officeDocument/2006/relationships/hyperlink" Target="https://eo.wikipedia.org/wiki/Sutton_Hoo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hyperlink" Target="https://www.deviantart.com/blazingfirebug/art/College-Ruled-Paper-438389060" TargetMode="External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://www.all-flags-world.com/country-flag/France/national-french-flag.php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hyperlink" Target="http://en.wikipedia.org/wiki/File:Florida_Sunrise_099.JPG" TargetMode="External"/><Relationship Id="rId5" Type="http://schemas.openxmlformats.org/officeDocument/2006/relationships/image" Target="../media/image9.jpeg"/><Relationship Id="rId15" Type="http://schemas.openxmlformats.org/officeDocument/2006/relationships/hyperlink" Target="https://pngimg.com/download/18957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wisc-online.com/assetrepository/viewasset?id=2654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00354"/>
            <a:ext cx="10912415" cy="1064884"/>
          </a:xfrm>
        </p:spPr>
        <p:txBody>
          <a:bodyPr>
            <a:normAutofit/>
          </a:bodyPr>
          <a:lstStyle/>
          <a:p>
            <a:r>
              <a:rPr lang="en-US">
                <a:latin typeface="Cavolini"/>
                <a:cs typeface="Calibri Light"/>
              </a:rPr>
              <a:t>Summer Term 1 in Year 5</a:t>
            </a:r>
            <a:endParaRPr lang="en-US">
              <a:latin typeface="Cavolini"/>
              <a:cs typeface="Biome"/>
            </a:endParaRPr>
          </a:p>
        </p:txBody>
      </p:sp>
      <p:pic>
        <p:nvPicPr>
          <p:cNvPr id="4" name="Picture 3" descr="A green circle with a tree and text&#10;&#10;Description automatically generated">
            <a:extLst>
              <a:ext uri="{FF2B5EF4-FFF2-40B4-BE49-F238E27FC236}">
                <a16:creationId xmlns:a16="http://schemas.microsoft.com/office/drawing/2014/main" id="{0633E944-81A8-50CA-EC8C-D6C7A182B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539" y="4313"/>
            <a:ext cx="1270959" cy="12709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2224B0-F1D9-7A00-2930-2C13A8A2534D}"/>
              </a:ext>
            </a:extLst>
          </p:cNvPr>
          <p:cNvSpPr txBox="1"/>
          <p:nvPr/>
        </p:nvSpPr>
        <p:spPr>
          <a:xfrm>
            <a:off x="108982" y="762891"/>
            <a:ext cx="3171561" cy="31085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cs typeface="Calibri"/>
              </a:rPr>
              <a:t>Welcome back!</a:t>
            </a:r>
            <a:endParaRPr lang="en-US" sz="1500">
              <a:cs typeface="Calibri"/>
            </a:endParaRPr>
          </a:p>
          <a:p>
            <a:r>
              <a:rPr lang="en-US" sz="1500">
                <a:cs typeface="Calibri"/>
              </a:rPr>
              <a:t>Our topic for this half term is the </a:t>
            </a:r>
            <a:r>
              <a:rPr lang="en-US" sz="1500" b="1">
                <a:cs typeface="Calibri"/>
              </a:rPr>
              <a:t>Invaders and Settlers (Anglo Saxons).</a:t>
            </a:r>
          </a:p>
          <a:p>
            <a:endParaRPr lang="en-US" sz="1500">
              <a:cs typeface="Calibri"/>
            </a:endParaRPr>
          </a:p>
          <a:p>
            <a:r>
              <a:rPr lang="en-US" sz="1500" b="1">
                <a:cs typeface="Calibri"/>
              </a:rPr>
              <a:t>Dates for your diaries:</a:t>
            </a:r>
            <a:endParaRPr lang="en-US" sz="1500">
              <a:cs typeface="Calibri"/>
            </a:endParaRPr>
          </a:p>
          <a:p>
            <a:r>
              <a:rPr lang="en-US" sz="1500">
                <a:cs typeface="Calibri"/>
              </a:rPr>
              <a:t>Tuesdays – indoor PE</a:t>
            </a:r>
          </a:p>
          <a:p>
            <a:r>
              <a:rPr lang="en-US" sz="1500">
                <a:cs typeface="Calibri"/>
              </a:rPr>
              <a:t>Wednesdays – outdoor PE  </a:t>
            </a:r>
          </a:p>
          <a:p>
            <a:r>
              <a:rPr lang="en-US" sz="1500" b="1">
                <a:cs typeface="Calibri"/>
              </a:rPr>
              <a:t>Trips: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>
                <a:cs typeface="Calibri"/>
              </a:rPr>
              <a:t>Climate Change activities and Amersham Field Studies Centre 18/04/24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>
                <a:cs typeface="Calibri"/>
              </a:rPr>
              <a:t>River </a:t>
            </a:r>
            <a:r>
              <a:rPr lang="en-US" sz="1500" err="1">
                <a:cs typeface="Calibri"/>
              </a:rPr>
              <a:t>Misbourne</a:t>
            </a:r>
            <a:r>
              <a:rPr lang="en-US" sz="1500">
                <a:cs typeface="Calibri"/>
              </a:rPr>
              <a:t> Geography trip 5HM 23/04/24     5WM 24/04/24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39A0B2-4B77-1642-EF5F-3B51A04D079C}"/>
              </a:ext>
            </a:extLst>
          </p:cNvPr>
          <p:cNvGrpSpPr/>
          <p:nvPr/>
        </p:nvGrpSpPr>
        <p:grpSpPr>
          <a:xfrm>
            <a:off x="-527592" y="3966969"/>
            <a:ext cx="6023343" cy="3207554"/>
            <a:chOff x="75996" y="4200355"/>
            <a:chExt cx="4495053" cy="2795949"/>
          </a:xfrm>
        </p:grpSpPr>
        <p:pic>
          <p:nvPicPr>
            <p:cNvPr id="10" name="Picture 9" descr="A yellow sticky note with tape on it&#10;&#10;Description automatically generated">
              <a:extLst>
                <a:ext uri="{FF2B5EF4-FFF2-40B4-BE49-F238E27FC236}">
                  <a16:creationId xmlns:a16="http://schemas.microsoft.com/office/drawing/2014/main" id="{171F18F9-D030-9473-2524-7AC04C97B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5996" y="4200355"/>
              <a:ext cx="4495053" cy="279594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051E1B-9773-04A2-EA46-682925A0C3BC}"/>
                </a:ext>
              </a:extLst>
            </p:cNvPr>
            <p:cNvSpPr txBox="1"/>
            <p:nvPr/>
          </p:nvSpPr>
          <p:spPr>
            <a:xfrm>
              <a:off x="606618" y="4551999"/>
              <a:ext cx="3034871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cs typeface="Calibri"/>
                </a:rPr>
                <a:t>Homework</a:t>
              </a:r>
              <a:endParaRPr lang="en-US" sz="1600">
                <a:cs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52A2A62-F65F-B314-61FC-D916DBB226F7}"/>
              </a:ext>
            </a:extLst>
          </p:cNvPr>
          <p:cNvGrpSpPr/>
          <p:nvPr/>
        </p:nvGrpSpPr>
        <p:grpSpPr>
          <a:xfrm>
            <a:off x="4414732" y="766999"/>
            <a:ext cx="2024331" cy="603064"/>
            <a:chOff x="4063042" y="766999"/>
            <a:chExt cx="2024331" cy="603064"/>
          </a:xfrm>
        </p:grpSpPr>
        <p:pic>
          <p:nvPicPr>
            <p:cNvPr id="18" name="Picture 17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999F9B95-21C3-35C0-E0F8-092E51629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4063042" y="772164"/>
              <a:ext cx="2024331" cy="59789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029E40-04D9-E5D1-994E-23770BE64487}"/>
                </a:ext>
              </a:extLst>
            </p:cNvPr>
            <p:cNvSpPr txBox="1"/>
            <p:nvPr/>
          </p:nvSpPr>
          <p:spPr>
            <a:xfrm>
              <a:off x="4248821" y="766999"/>
              <a:ext cx="1672151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>
                  <a:cs typeface="Calibri"/>
                </a:rPr>
                <a:t>English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036AB33-266C-E24D-7B7E-96557CBBE361}"/>
              </a:ext>
            </a:extLst>
          </p:cNvPr>
          <p:cNvGrpSpPr/>
          <p:nvPr/>
        </p:nvGrpSpPr>
        <p:grpSpPr>
          <a:xfrm>
            <a:off x="9028079" y="4062448"/>
            <a:ext cx="2757252" cy="584775"/>
            <a:chOff x="8951344" y="4030659"/>
            <a:chExt cx="2225614" cy="584775"/>
          </a:xfrm>
        </p:grpSpPr>
        <p:pic>
          <p:nvPicPr>
            <p:cNvPr id="22" name="Picture 21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E744D4BD-7C23-F190-928C-2624B719F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8951344" y="4050202"/>
              <a:ext cx="2225614" cy="52601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F5D7EE-8D4F-B368-4A68-C290DEF33296}"/>
                </a:ext>
              </a:extLst>
            </p:cNvPr>
            <p:cNvSpPr txBox="1"/>
            <p:nvPr/>
          </p:nvSpPr>
          <p:spPr>
            <a:xfrm>
              <a:off x="9180255" y="4030659"/>
              <a:ext cx="1787168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>
                  <a:cs typeface="Calibri"/>
                </a:rPr>
                <a:t>History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86526D-989C-627D-0225-82819E10FD3C}"/>
              </a:ext>
            </a:extLst>
          </p:cNvPr>
          <p:cNvGrpSpPr/>
          <p:nvPr/>
        </p:nvGrpSpPr>
        <p:grpSpPr>
          <a:xfrm>
            <a:off x="8734797" y="766999"/>
            <a:ext cx="2110595" cy="603062"/>
            <a:chOff x="8476891" y="766999"/>
            <a:chExt cx="2110595" cy="603062"/>
          </a:xfrm>
        </p:grpSpPr>
        <p:pic>
          <p:nvPicPr>
            <p:cNvPr id="23" name="Picture 22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609C8F75-E86F-4291-598E-0ABA3C0FA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8476891" y="772162"/>
              <a:ext cx="2110595" cy="59789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7C3EC6-7FAB-4110-D8D6-EC0ADB31F8FC}"/>
                </a:ext>
              </a:extLst>
            </p:cNvPr>
            <p:cNvSpPr txBox="1"/>
            <p:nvPr/>
          </p:nvSpPr>
          <p:spPr>
            <a:xfrm>
              <a:off x="8648291" y="766999"/>
              <a:ext cx="1758414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 err="1">
                  <a:cs typeface="Calibri"/>
                </a:rPr>
                <a:t>Maths</a:t>
              </a:r>
              <a:endParaRPr lang="en-US" sz="3200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D6F804-28C6-881F-82F5-5CE1775B84CC}"/>
              </a:ext>
            </a:extLst>
          </p:cNvPr>
          <p:cNvGrpSpPr/>
          <p:nvPr/>
        </p:nvGrpSpPr>
        <p:grpSpPr>
          <a:xfrm>
            <a:off x="3465826" y="1362224"/>
            <a:ext cx="4065934" cy="2987893"/>
            <a:chOff x="3114136" y="1362224"/>
            <a:chExt cx="4065934" cy="2987893"/>
          </a:xfrm>
        </p:grpSpPr>
        <p:pic>
          <p:nvPicPr>
            <p:cNvPr id="25" name="Picture 24" descr="A close up of a paper&#10;&#10;Description automatically generated">
              <a:extLst>
                <a:ext uri="{FF2B5EF4-FFF2-40B4-BE49-F238E27FC236}">
                  <a16:creationId xmlns:a16="http://schemas.microsoft.com/office/drawing/2014/main" id="{8EB03010-F86B-C92B-5177-BBF6E88D0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 t="-109" r="524" b="36179"/>
            <a:stretch/>
          </p:blipFill>
          <p:spPr>
            <a:xfrm>
              <a:off x="3114136" y="1362224"/>
              <a:ext cx="4065934" cy="2987893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FF121F-530F-88C9-04BB-84A441482071}"/>
                </a:ext>
              </a:extLst>
            </p:cNvPr>
            <p:cNvSpPr txBox="1"/>
            <p:nvPr/>
          </p:nvSpPr>
          <p:spPr>
            <a:xfrm>
              <a:off x="3204900" y="1493056"/>
              <a:ext cx="3862820" cy="2631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cs typeface="Calibri"/>
                </a:rPr>
                <a:t>In class we will be reading the books: </a:t>
              </a:r>
              <a:endParaRPr lang="en-US" sz="1400" dirty="0">
                <a:solidFill>
                  <a:srgbClr val="000000"/>
                </a:solidFill>
                <a:ea typeface="Calibri"/>
                <a:cs typeface="Calibri"/>
              </a:endParaRP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cs typeface="Calibri"/>
                </a:rPr>
                <a:t>Beowulf by Michael Morpurgo</a:t>
              </a:r>
              <a:endParaRPr lang="en-US" sz="1400" dirty="0">
                <a:solidFill>
                  <a:srgbClr val="000000"/>
                </a:solidFill>
                <a:ea typeface="Calibri"/>
                <a:cs typeface="Calibri"/>
              </a:endParaRP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  <a:ea typeface="Calibri"/>
                  <a:cs typeface="Calibri"/>
                </a:rPr>
                <a:t>Viking Boy by Tony Bradman</a:t>
              </a:r>
            </a:p>
            <a:p>
              <a:endParaRPr lang="en-US" sz="1400">
                <a:solidFill>
                  <a:srgbClr val="000000"/>
                </a:solidFill>
                <a:ea typeface="Calibri"/>
                <a:cs typeface="Calibri"/>
              </a:endParaRPr>
            </a:p>
            <a:p>
              <a:r>
                <a:rPr lang="en-US" sz="1400" dirty="0">
                  <a:solidFill>
                    <a:srgbClr val="000000"/>
                  </a:solidFill>
                  <a:cs typeface="Calibri"/>
                </a:rPr>
                <a:t>Writing lessons will focus on varying sentence structures, subordinate and relative clauses, parenthesis, speech punctuation, paragraphs, imagery and changing tense appropriately.</a:t>
              </a:r>
              <a:endParaRPr lang="en-US" sz="1400" dirty="0">
                <a:solidFill>
                  <a:srgbClr val="000000"/>
                </a:solidFill>
                <a:ea typeface="Calibri"/>
                <a:cs typeface="Calibri"/>
              </a:endParaRPr>
            </a:p>
            <a:p>
              <a:endParaRPr lang="en-US" sz="1400">
                <a:solidFill>
                  <a:srgbClr val="000000"/>
                </a:solidFill>
                <a:ea typeface="Calibri"/>
                <a:cs typeface="Calibri"/>
              </a:endParaRPr>
            </a:p>
            <a:p>
              <a:r>
                <a:rPr lang="en-US" sz="1400" dirty="0">
                  <a:solidFill>
                    <a:srgbClr val="000000"/>
                  </a:solidFill>
                  <a:cs typeface="Calibri"/>
                </a:rPr>
                <a:t>We will be writing kenning poetry, a diary entry, a newspaper report, a formal letter to persuade and battle commentary</a:t>
              </a:r>
              <a:endParaRPr lang="en-US" sz="1400" dirty="0">
                <a:solidFill>
                  <a:srgbClr val="000000"/>
                </a:solidFill>
                <a:ea typeface="Calibri"/>
                <a:cs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9F68FF-99F9-0BF1-44A0-CB67F46A8E3D}"/>
              </a:ext>
            </a:extLst>
          </p:cNvPr>
          <p:cNvGrpSpPr/>
          <p:nvPr/>
        </p:nvGrpSpPr>
        <p:grpSpPr>
          <a:xfrm>
            <a:off x="7626647" y="1358087"/>
            <a:ext cx="4240629" cy="2632205"/>
            <a:chOff x="7368741" y="1358087"/>
            <a:chExt cx="4240629" cy="2632205"/>
          </a:xfrm>
        </p:grpSpPr>
        <p:pic>
          <p:nvPicPr>
            <p:cNvPr id="28" name="Picture 27" descr="A grid of blue squares&#10;&#10;Description automatically generated">
              <a:extLst>
                <a:ext uri="{FF2B5EF4-FFF2-40B4-BE49-F238E27FC236}">
                  <a16:creationId xmlns:a16="http://schemas.microsoft.com/office/drawing/2014/main" id="{96978C7B-2857-2DB3-1A11-EA77C3838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7368741" y="1358087"/>
              <a:ext cx="4240629" cy="263220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EAA4470-87F1-A6FD-BE2F-5364F2D80A70}"/>
                </a:ext>
              </a:extLst>
            </p:cNvPr>
            <p:cNvSpPr txBox="1"/>
            <p:nvPr/>
          </p:nvSpPr>
          <p:spPr>
            <a:xfrm>
              <a:off x="7596088" y="1401527"/>
              <a:ext cx="3862820" cy="2015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cs typeface="Calibri"/>
                </a:rPr>
                <a:t>This half term we will focus on: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600" b="1">
                  <a:cs typeface="Calibri"/>
                </a:rPr>
                <a:t>Geometry</a:t>
              </a:r>
            </a:p>
            <a:p>
              <a:r>
                <a:rPr lang="en-US" sz="1600">
                  <a:cs typeface="Calibri"/>
                </a:rPr>
                <a:t>Shape, Position and Direction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600" b="1">
                  <a:cs typeface="Calibri"/>
                </a:rPr>
                <a:t>Number</a:t>
              </a:r>
            </a:p>
            <a:p>
              <a:r>
                <a:rPr lang="en-US" sz="1600">
                  <a:cs typeface="Calibri"/>
                </a:rPr>
                <a:t>Four operations with decimals and negative numbers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600" b="1">
                  <a:cs typeface="Calibri"/>
                </a:rPr>
                <a:t>Measurement </a:t>
              </a:r>
            </a:p>
            <a:p>
              <a:r>
                <a:rPr lang="en-US" sz="1600">
                  <a:cs typeface="Calibri"/>
                </a:rPr>
                <a:t>Converting units of length, time and volume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A7A247-E6F9-F0E7-5141-6D42B0F9FA1D}"/>
              </a:ext>
            </a:extLst>
          </p:cNvPr>
          <p:cNvGrpSpPr/>
          <p:nvPr/>
        </p:nvGrpSpPr>
        <p:grpSpPr>
          <a:xfrm>
            <a:off x="4882329" y="4611589"/>
            <a:ext cx="3074099" cy="2149312"/>
            <a:chOff x="4120551" y="4611589"/>
            <a:chExt cx="3835878" cy="2149312"/>
          </a:xfrm>
        </p:grpSpPr>
        <p:pic>
          <p:nvPicPr>
            <p:cNvPr id="40" name="Picture 39" descr="Human body of a man for study, spinning, great to be used in medicine ...">
              <a:extLst>
                <a:ext uri="{FF2B5EF4-FFF2-40B4-BE49-F238E27FC236}">
                  <a16:creationId xmlns:a16="http://schemas.microsoft.com/office/drawing/2014/main" id="{085DEA70-6516-9476-01AF-31D1F4EDD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20551" y="4611589"/>
              <a:ext cx="3835878" cy="214931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C73AF57-5A43-7347-A3BC-4B8DDB36F3F8}"/>
                </a:ext>
              </a:extLst>
            </p:cNvPr>
            <p:cNvSpPr txBox="1"/>
            <p:nvPr/>
          </p:nvSpPr>
          <p:spPr>
            <a:xfrm>
              <a:off x="4450937" y="5176822"/>
              <a:ext cx="3427051" cy="1338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cs typeface="Calibri"/>
                </a:rPr>
                <a:t>Our next science unit ‘</a:t>
              </a:r>
              <a:r>
                <a:rPr lang="en-US" sz="1400">
                  <a:solidFill>
                    <a:srgbClr val="000000"/>
                  </a:solidFill>
                  <a:cs typeface="Calibri"/>
                </a:rPr>
                <a:t>Life cycles &amp; reproduction’ </a:t>
              </a:r>
              <a:endParaRPr lang="en-US" sz="1400">
                <a:solidFill>
                  <a:srgbClr val="000000"/>
                </a:solidFill>
                <a:ea typeface="Calibri"/>
                <a:cs typeface="Calibri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sz="1400">
                  <a:solidFill>
                    <a:srgbClr val="000000"/>
                  </a:solidFill>
                  <a:ea typeface="Calibri"/>
                  <a:cs typeface="Calibri"/>
                </a:rPr>
                <a:t>study and compare the life cycles of the various animal groups – mammals, birds, reptiles, amphibians and fish.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E95A02E-421D-EBC8-485D-63EF91256185}"/>
              </a:ext>
            </a:extLst>
          </p:cNvPr>
          <p:cNvSpPr txBox="1"/>
          <p:nvPr/>
        </p:nvSpPr>
        <p:spPr>
          <a:xfrm>
            <a:off x="108982" y="5424514"/>
            <a:ext cx="43289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cs typeface="Calibri"/>
              </a:rPr>
              <a:t>Reading</a:t>
            </a:r>
            <a:r>
              <a:rPr lang="en-US" sz="1400">
                <a:cs typeface="Calibri"/>
              </a:rPr>
              <a:t> logged on </a:t>
            </a:r>
            <a:r>
              <a:rPr lang="en-US" sz="1400" err="1">
                <a:cs typeface="Calibri"/>
              </a:rPr>
              <a:t>BoomReader</a:t>
            </a:r>
            <a:r>
              <a:rPr lang="en-US" sz="1400">
                <a:cs typeface="Calibri"/>
              </a:rPr>
              <a:t> a minimum of 3 times a week – at least once should be by an adult who has </a:t>
            </a:r>
            <a:br>
              <a:rPr lang="en-US" sz="1400">
                <a:cs typeface="Calibri"/>
              </a:rPr>
            </a:br>
            <a:r>
              <a:rPr lang="en-US" sz="1400">
                <a:cs typeface="Calibri"/>
              </a:rPr>
              <a:t>heard them read aloud.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0038FF-454A-5D0B-2535-CFC0372AFB1E}"/>
              </a:ext>
            </a:extLst>
          </p:cNvPr>
          <p:cNvGrpSpPr/>
          <p:nvPr/>
        </p:nvGrpSpPr>
        <p:grpSpPr>
          <a:xfrm>
            <a:off x="8232475" y="4683476"/>
            <a:ext cx="3778369" cy="1991161"/>
            <a:chOff x="8232475" y="4683476"/>
            <a:chExt cx="3778369" cy="199116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B186534-7AF8-03D4-8D76-4EBC04C09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32475" y="4683476"/>
              <a:ext cx="3778369" cy="199116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3F7FDB6-654F-4808-15EF-3A996965D362}"/>
                </a:ext>
              </a:extLst>
            </p:cNvPr>
            <p:cNvSpPr txBox="1"/>
            <p:nvPr/>
          </p:nvSpPr>
          <p:spPr>
            <a:xfrm>
              <a:off x="8395124" y="4828600"/>
              <a:ext cx="2615776" cy="1769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cs typeface="Calibri"/>
                </a:rPr>
                <a:t>We will be returning to British history with the arrival of Anglo-Saxons, discussing their invaders and settlers. Their culture and struggles leading up to the arrival of the Vikings.</a:t>
              </a:r>
              <a:endParaRPr lang="en-US" sz="16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4FEAC7E-73F8-73A2-7692-FC9BB0BE43E6}"/>
              </a:ext>
            </a:extLst>
          </p:cNvPr>
          <p:cNvSpPr txBox="1"/>
          <p:nvPr/>
        </p:nvSpPr>
        <p:spPr>
          <a:xfrm>
            <a:off x="99757" y="4685850"/>
            <a:ext cx="45302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cs typeface="Calibri"/>
              </a:rPr>
              <a:t>Spelling – </a:t>
            </a:r>
            <a:r>
              <a:rPr lang="en-US" sz="1400">
                <a:cs typeface="Calibri"/>
              </a:rPr>
              <a:t>5 words from the list each week written in sentences. There is also a list of spelling words at the front of the book to practice ahead of a test later this term.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9AEAF9-0AAA-237C-0B90-A85782775A4D}"/>
              </a:ext>
            </a:extLst>
          </p:cNvPr>
          <p:cNvSpPr txBox="1"/>
          <p:nvPr/>
        </p:nvSpPr>
        <p:spPr>
          <a:xfrm>
            <a:off x="76078" y="6085836"/>
            <a:ext cx="4530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err="1">
                <a:cs typeface="Calibri"/>
              </a:rPr>
              <a:t>MyMaths</a:t>
            </a:r>
            <a:r>
              <a:rPr lang="en-US" sz="1400" b="1">
                <a:cs typeface="Calibri"/>
              </a:rPr>
              <a:t> </a:t>
            </a:r>
            <a:r>
              <a:rPr lang="en-US" sz="1400">
                <a:cs typeface="Calibri"/>
              </a:rPr>
              <a:t>as normal</a:t>
            </a:r>
          </a:p>
          <a:p>
            <a:r>
              <a:rPr lang="en-US" sz="1400" b="1">
                <a:cs typeface="Calibri"/>
              </a:rPr>
              <a:t>Google classroom </a:t>
            </a:r>
            <a:r>
              <a:rPr lang="en-US" sz="1400">
                <a:cs typeface="Calibri"/>
              </a:rPr>
              <a:t>– presentation- details to follow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6CF043-C92C-128D-7EB3-F8B77BD0BD68}"/>
              </a:ext>
            </a:extLst>
          </p:cNvPr>
          <p:cNvGrpSpPr/>
          <p:nvPr/>
        </p:nvGrpSpPr>
        <p:grpSpPr>
          <a:xfrm>
            <a:off x="5147103" y="4647223"/>
            <a:ext cx="2139349" cy="584775"/>
            <a:chOff x="4954439" y="4016282"/>
            <a:chExt cx="2139349" cy="584775"/>
          </a:xfrm>
        </p:grpSpPr>
        <p:pic>
          <p:nvPicPr>
            <p:cNvPr id="21" name="Picture 20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7CD6420F-F64B-3DE5-7A68-1D1E3C216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4954439" y="4035824"/>
              <a:ext cx="2139349" cy="52601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E400DF-3022-40D5-6116-6F019B7B12AB}"/>
                </a:ext>
              </a:extLst>
            </p:cNvPr>
            <p:cNvSpPr txBox="1"/>
            <p:nvPr/>
          </p:nvSpPr>
          <p:spPr>
            <a:xfrm>
              <a:off x="5226481" y="4016282"/>
              <a:ext cx="1571508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b="1">
                  <a:cs typeface="Calibri"/>
                </a:rPr>
                <a:t>Science</a:t>
              </a:r>
            </a:p>
          </p:txBody>
        </p:sp>
      </p:grpSp>
      <p:pic>
        <p:nvPicPr>
          <p:cNvPr id="14" name="Picture 13" descr="A close up of a mask&#10;&#10;Description automatically generated">
            <a:extLst>
              <a:ext uri="{FF2B5EF4-FFF2-40B4-BE49-F238E27FC236}">
                <a16:creationId xmlns:a16="http://schemas.microsoft.com/office/drawing/2014/main" id="{C28F9315-6ECA-A1F7-2AF1-55B1EE8380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1115133" y="5116139"/>
            <a:ext cx="859769" cy="12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42845"/>
            <a:ext cx="10826151" cy="1064884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volini"/>
                <a:cs typeface="Calibri Light"/>
              </a:rPr>
              <a:t>Summer Term 1 in Year 5</a:t>
            </a:r>
            <a:endParaRPr lang="en-US">
              <a:latin typeface="Cavolini"/>
              <a:cs typeface="Biome"/>
            </a:endParaRPr>
          </a:p>
        </p:txBody>
      </p:sp>
      <p:pic>
        <p:nvPicPr>
          <p:cNvPr id="4" name="Picture 3" descr="A green circle with a tree and text&#10;&#10;Description automatically generated">
            <a:extLst>
              <a:ext uri="{FF2B5EF4-FFF2-40B4-BE49-F238E27FC236}">
                <a16:creationId xmlns:a16="http://schemas.microsoft.com/office/drawing/2014/main" id="{0633E944-81A8-50CA-EC8C-D6C7A182B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275" y="76200"/>
            <a:ext cx="1270959" cy="127095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8AFBAE5-D475-84F5-F96E-A8C171780195}"/>
              </a:ext>
            </a:extLst>
          </p:cNvPr>
          <p:cNvGrpSpPr/>
          <p:nvPr/>
        </p:nvGrpSpPr>
        <p:grpSpPr>
          <a:xfrm>
            <a:off x="3919269" y="982659"/>
            <a:ext cx="1362972" cy="646331"/>
            <a:chOff x="3919269" y="982659"/>
            <a:chExt cx="1362972" cy="646331"/>
          </a:xfrm>
        </p:grpSpPr>
        <p:pic>
          <p:nvPicPr>
            <p:cNvPr id="18" name="Picture 17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999F9B95-21C3-35C0-E0F8-092E51629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919269" y="1016579"/>
              <a:ext cx="1362972" cy="61227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029E40-04D9-E5D1-994E-23770BE64487}"/>
                </a:ext>
              </a:extLst>
            </p:cNvPr>
            <p:cNvSpPr txBox="1"/>
            <p:nvPr/>
          </p:nvSpPr>
          <p:spPr>
            <a:xfrm>
              <a:off x="3946896" y="982659"/>
              <a:ext cx="1226452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cs typeface="Calibri"/>
                </a:rPr>
                <a:t>DT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676B5-A8D2-6C27-FF48-EF223789FE4A}"/>
              </a:ext>
            </a:extLst>
          </p:cNvPr>
          <p:cNvGrpSpPr/>
          <p:nvPr/>
        </p:nvGrpSpPr>
        <p:grpSpPr>
          <a:xfrm>
            <a:off x="7789631" y="4013460"/>
            <a:ext cx="1243779" cy="649283"/>
            <a:chOff x="8687914" y="4076869"/>
            <a:chExt cx="1243779" cy="649283"/>
          </a:xfrm>
        </p:grpSpPr>
        <p:pic>
          <p:nvPicPr>
            <p:cNvPr id="22" name="Picture 21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E744D4BD-7C23-F190-928C-2624B719F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687914" y="4076869"/>
              <a:ext cx="1243779" cy="59998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0F5D7EE-8D4F-B368-4A68-C290DEF33296}"/>
                </a:ext>
              </a:extLst>
            </p:cNvPr>
            <p:cNvSpPr txBox="1"/>
            <p:nvPr/>
          </p:nvSpPr>
          <p:spPr>
            <a:xfrm>
              <a:off x="8787661" y="4079821"/>
              <a:ext cx="1028647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cs typeface="Calibri"/>
                </a:rPr>
                <a:t>PE</a:t>
              </a:r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48C56E-BE7E-0E82-4C23-CE08503E57C6}"/>
              </a:ext>
            </a:extLst>
          </p:cNvPr>
          <p:cNvGrpSpPr/>
          <p:nvPr/>
        </p:nvGrpSpPr>
        <p:grpSpPr>
          <a:xfrm>
            <a:off x="4418070" y="4030660"/>
            <a:ext cx="1993489" cy="648282"/>
            <a:chOff x="4307457" y="4030660"/>
            <a:chExt cx="1993489" cy="648282"/>
          </a:xfrm>
        </p:grpSpPr>
        <p:pic>
          <p:nvPicPr>
            <p:cNvPr id="21" name="Picture 20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7CD6420F-F64B-3DE5-7A68-1D1E3C216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307457" y="4078956"/>
              <a:ext cx="1993489" cy="59998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E400DF-3022-40D5-6116-6F019B7B12AB}"/>
                </a:ext>
              </a:extLst>
            </p:cNvPr>
            <p:cNvSpPr txBox="1"/>
            <p:nvPr/>
          </p:nvSpPr>
          <p:spPr>
            <a:xfrm>
              <a:off x="4507614" y="4030660"/>
              <a:ext cx="1655453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cs typeface="Calibri"/>
                </a:rPr>
                <a:t>Music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CC1E27-B74E-73A8-BFBE-44B65A83B8B2}"/>
              </a:ext>
            </a:extLst>
          </p:cNvPr>
          <p:cNvGrpSpPr/>
          <p:nvPr/>
        </p:nvGrpSpPr>
        <p:grpSpPr>
          <a:xfrm>
            <a:off x="6604123" y="974311"/>
            <a:ext cx="1362972" cy="660572"/>
            <a:chOff x="6751607" y="925150"/>
            <a:chExt cx="1362972" cy="660572"/>
          </a:xfrm>
        </p:grpSpPr>
        <p:pic>
          <p:nvPicPr>
            <p:cNvPr id="23" name="Picture 22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609C8F75-E86F-4291-598E-0ABA3C0FA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6751607" y="987823"/>
              <a:ext cx="1362972" cy="59789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7C3EC6-7FAB-4110-D8D6-EC0ADB31F8FC}"/>
                </a:ext>
              </a:extLst>
            </p:cNvPr>
            <p:cNvSpPr txBox="1"/>
            <p:nvPr/>
          </p:nvSpPr>
          <p:spPr>
            <a:xfrm>
              <a:off x="6980519" y="925150"/>
              <a:ext cx="910149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cs typeface="Calibri"/>
                </a:rPr>
                <a:t>RE</a:t>
              </a:r>
              <a:endParaRPr lang="en-US" err="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6F532F-BEDE-079A-8790-7E13481324F7}"/>
              </a:ext>
            </a:extLst>
          </p:cNvPr>
          <p:cNvGrpSpPr/>
          <p:nvPr/>
        </p:nvGrpSpPr>
        <p:grpSpPr>
          <a:xfrm>
            <a:off x="901646" y="986833"/>
            <a:ext cx="1593010" cy="646331"/>
            <a:chOff x="741872" y="1011414"/>
            <a:chExt cx="1593010" cy="646331"/>
          </a:xfrm>
        </p:grpSpPr>
        <p:pic>
          <p:nvPicPr>
            <p:cNvPr id="7" name="Picture 6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BAEEFCBD-45A8-DB38-B5F6-67CFA9BBA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41872" y="1016579"/>
              <a:ext cx="1593010" cy="62665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889743-B4B5-860F-C997-2A61196C0153}"/>
                </a:ext>
              </a:extLst>
            </p:cNvPr>
            <p:cNvSpPr txBox="1"/>
            <p:nvPr/>
          </p:nvSpPr>
          <p:spPr>
            <a:xfrm>
              <a:off x="855764" y="1011414"/>
              <a:ext cx="1384602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cs typeface="Calibri"/>
                </a:rPr>
                <a:t>PSHE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59CE39-340B-03B0-DF7A-BC11DB61C09E}"/>
              </a:ext>
            </a:extLst>
          </p:cNvPr>
          <p:cNvGrpSpPr/>
          <p:nvPr/>
        </p:nvGrpSpPr>
        <p:grpSpPr>
          <a:xfrm>
            <a:off x="187184" y="3926308"/>
            <a:ext cx="2743198" cy="660572"/>
            <a:chOff x="138023" y="4073792"/>
            <a:chExt cx="2743198" cy="660572"/>
          </a:xfrm>
        </p:grpSpPr>
        <p:pic>
          <p:nvPicPr>
            <p:cNvPr id="8" name="Picture 7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F23C2A23-87AB-D130-6619-A381524BA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8023" y="4122088"/>
              <a:ext cx="2743198" cy="61227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E70DA7-E6CC-1528-329E-DAA67ED04304}"/>
                </a:ext>
              </a:extLst>
            </p:cNvPr>
            <p:cNvSpPr txBox="1"/>
            <p:nvPr/>
          </p:nvSpPr>
          <p:spPr>
            <a:xfrm>
              <a:off x="366935" y="4073792"/>
              <a:ext cx="2319130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cs typeface="Calibri"/>
                </a:rPr>
                <a:t>Computing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7CF355-0BA1-88F7-08F4-9E9D1CD9EB24}"/>
              </a:ext>
            </a:extLst>
          </p:cNvPr>
          <p:cNvGrpSpPr/>
          <p:nvPr/>
        </p:nvGrpSpPr>
        <p:grpSpPr>
          <a:xfrm>
            <a:off x="9497682" y="1397514"/>
            <a:ext cx="1966821" cy="648283"/>
            <a:chOff x="9497682" y="1397514"/>
            <a:chExt cx="1966821" cy="648283"/>
          </a:xfrm>
        </p:grpSpPr>
        <p:pic>
          <p:nvPicPr>
            <p:cNvPr id="11" name="Picture 10" descr="A white paper with black edges&#10;&#10;Description automatically generated">
              <a:extLst>
                <a:ext uri="{FF2B5EF4-FFF2-40B4-BE49-F238E27FC236}">
                  <a16:creationId xmlns:a16="http://schemas.microsoft.com/office/drawing/2014/main" id="{915B22A1-B697-0F97-C191-319F4F0A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9497682" y="1419144"/>
              <a:ext cx="1966821" cy="62665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FD9D01-D761-EADB-3755-C612AE48EC66}"/>
                </a:ext>
              </a:extLst>
            </p:cNvPr>
            <p:cNvSpPr txBox="1"/>
            <p:nvPr/>
          </p:nvSpPr>
          <p:spPr>
            <a:xfrm>
              <a:off x="9775524" y="1397514"/>
              <a:ext cx="1513998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>
                  <a:cs typeface="Calibri"/>
                </a:rPr>
                <a:t>French</a:t>
              </a:r>
              <a:endParaRPr lang="en-US" err="1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1FA0-7E00-6A31-EE0D-629464EFE28B}"/>
              </a:ext>
            </a:extLst>
          </p:cNvPr>
          <p:cNvGrpSpPr/>
          <p:nvPr/>
        </p:nvGrpSpPr>
        <p:grpSpPr>
          <a:xfrm>
            <a:off x="281797" y="1665437"/>
            <a:ext cx="2829464" cy="2060634"/>
            <a:chOff x="281797" y="1665437"/>
            <a:chExt cx="2829464" cy="206063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1607F48-CB52-01F0-82CD-44E91151C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797" y="1665437"/>
              <a:ext cx="2829464" cy="206063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63C101-E9A4-588A-3664-7837CE15442F}"/>
                </a:ext>
              </a:extLst>
            </p:cNvPr>
            <p:cNvSpPr txBox="1"/>
            <p:nvPr/>
          </p:nvSpPr>
          <p:spPr>
            <a:xfrm>
              <a:off x="458823" y="1838111"/>
              <a:ext cx="2410707" cy="1431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cs typeface="Calibri"/>
                </a:rPr>
                <a:t>Our unit is ‘Keeping safe’</a:t>
              </a:r>
            </a:p>
            <a:p>
              <a:r>
                <a:rPr lang="en-GB" sz="1400" dirty="0">
                  <a:solidFill>
                    <a:srgbClr val="000000"/>
                  </a:solidFill>
                  <a:cs typeface="Calibri"/>
                </a:rPr>
                <a:t>Key themes include;</a:t>
              </a:r>
              <a:endParaRPr lang="en-GB" sz="1400" dirty="0">
                <a:solidFill>
                  <a:srgbClr val="000000"/>
                </a:solidFill>
                <a:ea typeface="Calibri"/>
                <a:cs typeface="Calibri"/>
              </a:endParaRPr>
            </a:p>
            <a:p>
              <a:r>
                <a:rPr lang="en-GB" sz="1400" dirty="0">
                  <a:solidFill>
                    <a:srgbClr val="000000"/>
                  </a:solidFill>
                  <a:cs typeface="Calibri"/>
                </a:rPr>
                <a:t>Bullying, levels of risks, dares and health including discussion about the effects of  smoking/vaping</a:t>
              </a:r>
              <a:r>
                <a:rPr lang="en-GB" sz="1600" dirty="0">
                  <a:solidFill>
                    <a:srgbClr val="000000"/>
                  </a:solidFill>
                  <a:cs typeface="Calibri"/>
                </a:rPr>
                <a:t>.</a:t>
              </a:r>
              <a:endParaRPr lang="en-GB" sz="1600" dirty="0">
                <a:solidFill>
                  <a:srgbClr val="000000"/>
                </a:solidFill>
                <a:ea typeface="Calibri"/>
                <a:cs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9902D1-46DA-C13D-675A-D5284E2129D7}"/>
              </a:ext>
            </a:extLst>
          </p:cNvPr>
          <p:cNvGrpSpPr/>
          <p:nvPr/>
        </p:nvGrpSpPr>
        <p:grpSpPr>
          <a:xfrm>
            <a:off x="3272287" y="1709468"/>
            <a:ext cx="2541916" cy="2317629"/>
            <a:chOff x="3272287" y="1709468"/>
            <a:chExt cx="2541916" cy="2317629"/>
          </a:xfrm>
        </p:grpSpPr>
        <p:pic>
          <p:nvPicPr>
            <p:cNvPr id="27" name="Picture 26" descr="Background Art Abstract · Free image on Pixabay">
              <a:extLst>
                <a:ext uri="{FF2B5EF4-FFF2-40B4-BE49-F238E27FC236}">
                  <a16:creationId xmlns:a16="http://schemas.microsoft.com/office/drawing/2014/main" id="{B7CD42E7-78C7-011C-961E-0C41F4283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2287" y="1709468"/>
              <a:ext cx="2541916" cy="231762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E9DD063-7914-C259-9106-77F33AF42660}"/>
                </a:ext>
              </a:extLst>
            </p:cNvPr>
            <p:cNvSpPr txBox="1"/>
            <p:nvPr/>
          </p:nvSpPr>
          <p:spPr>
            <a:xfrm>
              <a:off x="3444816" y="1834550"/>
              <a:ext cx="2225615" cy="2031325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 kern="50" dirty="0">
                  <a:effectLst/>
                  <a:latin typeface="Calibri"/>
                  <a:ea typeface="Arial Unicode MS"/>
                  <a:cs typeface="Calibri"/>
                </a:rPr>
                <a:t>The children will be designing and creating a moving cam </a:t>
              </a:r>
              <a:r>
                <a:rPr lang="en-GB" sz="1400" kern="50" dirty="0">
                  <a:latin typeface="Calibri"/>
                  <a:ea typeface="Arial Unicode MS"/>
                  <a:cs typeface="Calibri"/>
                </a:rPr>
                <a:t>toy using</a:t>
              </a:r>
              <a:r>
                <a:rPr lang="en-GB" sz="1400" kern="50" dirty="0">
                  <a:effectLst/>
                  <a:latin typeface="Calibri"/>
                  <a:ea typeface="Arial Unicode MS"/>
                  <a:cs typeface="Calibri"/>
                </a:rPr>
                <a:t> the following tools under supervision to construct their cam toy</a:t>
              </a:r>
              <a:r>
                <a:rPr lang="en-GB" sz="1400" kern="50" dirty="0">
                  <a:latin typeface="Calibri"/>
                  <a:ea typeface="Arial Unicode MS"/>
                  <a:cs typeface="Calibri"/>
                </a:rPr>
                <a:t>:</a:t>
              </a:r>
              <a:r>
                <a:rPr lang="en-GB" sz="1400" kern="50" dirty="0">
                  <a:effectLst/>
                  <a:latin typeface="Calibri"/>
                  <a:ea typeface="Arial Unicode MS"/>
                  <a:cs typeface="Calibri"/>
                </a:rPr>
                <a:t> ruler, a small hacksaw, glue gun, sandpaper, a vice and scissors</a:t>
              </a:r>
              <a:r>
                <a:rPr lang="en-GB" sz="1400" kern="50" dirty="0">
                  <a:latin typeface="Calibri"/>
                  <a:ea typeface="Arial Unicode MS"/>
                  <a:cs typeface="Calibri"/>
                </a:rPr>
                <a:t> </a:t>
              </a:r>
              <a:endParaRPr lang="en-US" sz="1400">
                <a:cs typeface="Calibri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5A9D16-542C-566D-E6DA-12DB5A2F5023}"/>
              </a:ext>
            </a:extLst>
          </p:cNvPr>
          <p:cNvGrpSpPr/>
          <p:nvPr/>
        </p:nvGrpSpPr>
        <p:grpSpPr>
          <a:xfrm>
            <a:off x="94892" y="4674819"/>
            <a:ext cx="3390181" cy="2054387"/>
            <a:chOff x="94892" y="4810013"/>
            <a:chExt cx="3390181" cy="205438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29A24A-A7A7-8882-130E-E41FB93BB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892" y="4810013"/>
              <a:ext cx="3390181" cy="2054387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F4D33F-6EAE-3ECC-3866-7327ED8BDDA1}"/>
                </a:ext>
              </a:extLst>
            </p:cNvPr>
            <p:cNvSpPr txBox="1"/>
            <p:nvPr/>
          </p:nvSpPr>
          <p:spPr>
            <a:xfrm>
              <a:off x="238664" y="4940060"/>
              <a:ext cx="3073879" cy="1815882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400">
                  <a:cs typeface="Segoe UI"/>
                </a:rPr>
                <a:t>This term we will be creating media in the form of web page creation using Google Sites.</a:t>
              </a:r>
            </a:p>
            <a:p>
              <a:r>
                <a:rPr lang="en-GB" sz="1400">
                  <a:cs typeface="Segoe UI"/>
                </a:rPr>
                <a:t>The website will be for a specific purpose with a cross-curricular link, paying specific attention to copyright and fair use of media, the aesthetics of the site, and navigation paths.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90CC71B-DEDB-70E3-C286-33692764283E}"/>
              </a:ext>
            </a:extLst>
          </p:cNvPr>
          <p:cNvGrpSpPr/>
          <p:nvPr/>
        </p:nvGrpSpPr>
        <p:grpSpPr>
          <a:xfrm>
            <a:off x="3704535" y="4731589"/>
            <a:ext cx="2707024" cy="2024333"/>
            <a:chOff x="4048664" y="4731589"/>
            <a:chExt cx="3272417" cy="2024333"/>
          </a:xfrm>
        </p:grpSpPr>
        <p:pic>
          <p:nvPicPr>
            <p:cNvPr id="19" name="Picture 18" descr="Music Notes 2 Free Stock Photo - Public Domain Pictures">
              <a:extLst>
                <a:ext uri="{FF2B5EF4-FFF2-40B4-BE49-F238E27FC236}">
                  <a16:creationId xmlns:a16="http://schemas.microsoft.com/office/drawing/2014/main" id="{A04BA729-4EC2-B397-12D1-B1CECEF10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48664" y="4731589"/>
              <a:ext cx="3272417" cy="2024333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ED2F973-3369-B290-291D-4551125356F1}"/>
                </a:ext>
              </a:extLst>
            </p:cNvPr>
            <p:cNvSpPr txBox="1"/>
            <p:nvPr/>
          </p:nvSpPr>
          <p:spPr>
            <a:xfrm>
              <a:off x="4264325" y="4868173"/>
              <a:ext cx="2890080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>
                  <a:cs typeface="Segoe UI"/>
                </a:rPr>
                <a:t>This term the children will be exploring a tuned percussion instrument – the glockenspiel and learning read musical notation.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4E024CB-6187-CC58-DF19-0B665A263EFB}"/>
              </a:ext>
            </a:extLst>
          </p:cNvPr>
          <p:cNvGrpSpPr/>
          <p:nvPr/>
        </p:nvGrpSpPr>
        <p:grpSpPr>
          <a:xfrm>
            <a:off x="6675319" y="4737455"/>
            <a:ext cx="3025582" cy="2016775"/>
            <a:chOff x="8017965" y="4737455"/>
            <a:chExt cx="1974029" cy="2016775"/>
          </a:xfrm>
        </p:grpSpPr>
        <p:pic>
          <p:nvPicPr>
            <p:cNvPr id="20" name="Picture 19" descr="Basketball Court Free Stock Photo - Public Domain Pictures">
              <a:extLst>
                <a:ext uri="{FF2B5EF4-FFF2-40B4-BE49-F238E27FC236}">
                  <a16:creationId xmlns:a16="http://schemas.microsoft.com/office/drawing/2014/main" id="{C7D2D464-EC28-F040-70E1-607A085B3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17965" y="4737455"/>
              <a:ext cx="1974029" cy="2016775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2B5442-B2DC-9A73-397A-B2BF538992FE}"/>
                </a:ext>
              </a:extLst>
            </p:cNvPr>
            <p:cNvSpPr txBox="1"/>
            <p:nvPr/>
          </p:nvSpPr>
          <p:spPr>
            <a:xfrm>
              <a:off x="8136937" y="4868172"/>
              <a:ext cx="1747008" cy="1877437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b="1">
                  <a:solidFill>
                    <a:srgbClr val="000000"/>
                  </a:solidFill>
                  <a:cs typeface="Segoe UI"/>
                </a:rPr>
                <a:t>Indoor PE (field when dry) </a:t>
              </a:r>
              <a:r>
                <a:rPr lang="en-GB" sz="1600">
                  <a:solidFill>
                    <a:srgbClr val="000000"/>
                  </a:solidFill>
                  <a:cs typeface="Segoe UI"/>
                </a:rPr>
                <a:t>–</a:t>
              </a:r>
            </a:p>
            <a:p>
              <a:r>
                <a:rPr lang="en-GB" sz="1400" kern="50">
                  <a:solidFill>
                    <a:srgbClr val="000000"/>
                  </a:solidFill>
                  <a:latin typeface="Calibri" panose="020F0502020204030204" pitchFamily="34" charset="0"/>
                  <a:ea typeface="Arial Unicode MS"/>
                </a:rPr>
                <a:t>A</a:t>
              </a:r>
              <a:r>
                <a:rPr lang="en-GB" sz="1400" kern="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 Unicode MS"/>
                </a:rPr>
                <a:t>thletics skills; running, jumping and throwing with increased speed, height, distance or accuracy.</a:t>
              </a:r>
              <a:endParaRPr lang="en-GB" sz="1400" kern="5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endParaRPr>
            </a:p>
            <a:p>
              <a:r>
                <a:rPr lang="en-GB" sz="1600" b="1">
                  <a:solidFill>
                    <a:srgbClr val="000000"/>
                  </a:solidFill>
                  <a:cs typeface="Segoe UI"/>
                </a:rPr>
                <a:t>Outdoor PE – </a:t>
              </a:r>
            </a:p>
            <a:p>
              <a:r>
                <a:rPr lang="en-GB" sz="1400">
                  <a:solidFill>
                    <a:srgbClr val="000000"/>
                  </a:solidFill>
                  <a:cs typeface="Segoe UI"/>
                </a:rPr>
                <a:t>Rounders – bowling, backstop, batting and fielding tactics.</a:t>
              </a:r>
              <a:endParaRPr lang="en-GB" sz="1400">
                <a:solidFill>
                  <a:srgbClr val="000000"/>
                </a:solidFill>
                <a:ea typeface="Calibri"/>
                <a:cs typeface="Segoe U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6617C5-3CB9-CC6B-4E7E-10704EDB78D7}"/>
              </a:ext>
            </a:extLst>
          </p:cNvPr>
          <p:cNvGrpSpPr/>
          <p:nvPr/>
        </p:nvGrpSpPr>
        <p:grpSpPr>
          <a:xfrm>
            <a:off x="6090249" y="1710187"/>
            <a:ext cx="2599427" cy="2057400"/>
            <a:chOff x="6090249" y="1710187"/>
            <a:chExt cx="2599427" cy="2057400"/>
          </a:xfrm>
        </p:grpSpPr>
        <p:pic>
          <p:nvPicPr>
            <p:cNvPr id="29" name="Picture 28" descr="A sunset over a body of water&#10;&#10;Description automatically generated">
              <a:extLst>
                <a:ext uri="{FF2B5EF4-FFF2-40B4-BE49-F238E27FC236}">
                  <a16:creationId xmlns:a16="http://schemas.microsoft.com/office/drawing/2014/main" id="{FFE548A9-621F-8BBD-BFEB-F9BC381B0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6090249" y="1710187"/>
              <a:ext cx="2599427" cy="20574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BCF1ED-545F-8B1F-FFAB-58A6F22BB370}"/>
                </a:ext>
              </a:extLst>
            </p:cNvPr>
            <p:cNvSpPr txBox="1"/>
            <p:nvPr/>
          </p:nvSpPr>
          <p:spPr>
            <a:xfrm>
              <a:off x="6267275" y="1838110"/>
              <a:ext cx="2223802" cy="10310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1600" dirty="0">
                  <a:solidFill>
                    <a:srgbClr val="000000"/>
                  </a:solidFill>
                  <a:ea typeface="Calibri"/>
                  <a:cs typeface="Calibri"/>
                </a:rPr>
                <a:t>We will be discussing why pilgrimage is so important to some religious communities.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590D8C-A3E2-5E3D-0CE1-DE1E99DA98C6}"/>
              </a:ext>
            </a:extLst>
          </p:cNvPr>
          <p:cNvGrpSpPr/>
          <p:nvPr/>
        </p:nvGrpSpPr>
        <p:grpSpPr>
          <a:xfrm>
            <a:off x="9255123" y="2109947"/>
            <a:ext cx="2743200" cy="1828800"/>
            <a:chOff x="9181381" y="2097657"/>
            <a:chExt cx="2743200" cy="1828800"/>
          </a:xfrm>
        </p:grpSpPr>
        <p:pic>
          <p:nvPicPr>
            <p:cNvPr id="33" name="Picture 32" descr="A flag of france with red white and blue stripes&#10;&#10;Description automatically generated">
              <a:extLst>
                <a:ext uri="{FF2B5EF4-FFF2-40B4-BE49-F238E27FC236}">
                  <a16:creationId xmlns:a16="http://schemas.microsoft.com/office/drawing/2014/main" id="{FA998A1B-8ED9-543A-3285-8A3A52205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9181381" y="2097657"/>
              <a:ext cx="2743200" cy="182880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A585AFB-39A4-30DB-FFDF-2D87E498CD19}"/>
                </a:ext>
              </a:extLst>
            </p:cNvPr>
            <p:cNvSpPr txBox="1"/>
            <p:nvPr/>
          </p:nvSpPr>
          <p:spPr>
            <a:xfrm>
              <a:off x="9502182" y="2298187"/>
              <a:ext cx="2080028" cy="1154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45720" tIns="45720" rIns="4572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cs typeface="Calibri"/>
                </a:rPr>
                <a:t>The children will be learning to describe their holidays.</a:t>
              </a:r>
            </a:p>
            <a:p>
              <a:r>
                <a:rPr lang="en-GB">
                  <a:cs typeface="Calibri"/>
                </a:rPr>
                <a:t>‘En </a:t>
              </a:r>
              <a:r>
                <a:rPr lang="en-GB" err="1">
                  <a:cs typeface="Calibri"/>
                </a:rPr>
                <a:t>vancances</a:t>
              </a:r>
              <a:r>
                <a:rPr lang="en-GB">
                  <a:cs typeface="Calibri"/>
                </a:rPr>
                <a:t>’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060BA00-BDB0-6B24-B3A8-69D698C8DE46}"/>
              </a:ext>
            </a:extLst>
          </p:cNvPr>
          <p:cNvGrpSpPr/>
          <p:nvPr/>
        </p:nvGrpSpPr>
        <p:grpSpPr>
          <a:xfrm>
            <a:off x="9656761" y="3726071"/>
            <a:ext cx="2862393" cy="3226110"/>
            <a:chOff x="9445507" y="3823324"/>
            <a:chExt cx="2862393" cy="322611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56FB3DC-8894-0E9C-FCB9-53BF4993E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9445507" y="3823324"/>
              <a:ext cx="2862393" cy="322611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5099A62-CA3C-51E5-0813-4D95D8700AC4}"/>
                </a:ext>
              </a:extLst>
            </p:cNvPr>
            <p:cNvSpPr txBox="1"/>
            <p:nvPr/>
          </p:nvSpPr>
          <p:spPr>
            <a:xfrm>
              <a:off x="9701390" y="4782899"/>
              <a:ext cx="2236000" cy="175432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cs typeface="Calibri" panose="020F0502020204030204"/>
                </a:rPr>
                <a:t>For more detailed information about the curriculum, please see the 'Curriculum' page on the school website.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6877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d912b2-fccb-479a-8d4b-2937e8398ddb" xsi:nil="true"/>
    <lcf76f155ced4ddcb4097134ff3c332f xmlns="71d96f78-74e6-472a-8bb2-341772c9b8b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582E0B82A07048A48C23433B10B790" ma:contentTypeVersion="15" ma:contentTypeDescription="Create a new document." ma:contentTypeScope="" ma:versionID="991e2203f0736722e46b26bd5c13c702">
  <xsd:schema xmlns:xsd="http://www.w3.org/2001/XMLSchema" xmlns:xs="http://www.w3.org/2001/XMLSchema" xmlns:p="http://schemas.microsoft.com/office/2006/metadata/properties" xmlns:ns2="71d96f78-74e6-472a-8bb2-341772c9b8b3" xmlns:ns3="7dd912b2-fccb-479a-8d4b-2937e8398ddb" targetNamespace="http://schemas.microsoft.com/office/2006/metadata/properties" ma:root="true" ma:fieldsID="4083077b2fbd76466171b125d85eff60" ns2:_="" ns3:_="">
    <xsd:import namespace="71d96f78-74e6-472a-8bb2-341772c9b8b3"/>
    <xsd:import namespace="7dd912b2-fccb-479a-8d4b-2937e8398d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96f78-74e6-472a-8bb2-341772c9b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8dad2d-7a76-423e-b4e0-370171c6c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912b2-fccb-479a-8d4b-2937e8398dd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f75387f-af34-4b5d-8562-6bc825dfce6c}" ma:internalName="TaxCatchAll" ma:showField="CatchAllData" ma:web="7dd912b2-fccb-479a-8d4b-2937e8398d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D8E9E2-4640-4573-AABF-D28D07749E04}">
  <ds:schemaRefs>
    <ds:schemaRef ds:uri="71d96f78-74e6-472a-8bb2-341772c9b8b3"/>
    <ds:schemaRef ds:uri="7dd912b2-fccb-479a-8d4b-2937e8398dd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464FF72-2D00-4FD9-B377-1CB042AFE395}">
  <ds:schemaRefs>
    <ds:schemaRef ds:uri="71d96f78-74e6-472a-8bb2-341772c9b8b3"/>
    <ds:schemaRef ds:uri="7dd912b2-fccb-479a-8d4b-2937e8398d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CBCD344-9A89-4F7F-8C57-046B4B5B2B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538</Words>
  <Application>Microsoft Office PowerPoint</Application>
  <PresentationFormat>Widescreen</PresentationFormat>
  <Paragraphs>61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Summer Term 1 in Year 5</vt:lpstr>
      <vt:lpstr>Summer Term 1 in Year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Webber</dc:creator>
  <cp:lastModifiedBy>L Harvey-Mott</cp:lastModifiedBy>
  <cp:revision>16</cp:revision>
  <dcterms:created xsi:type="dcterms:W3CDTF">2023-09-05T19:25:21Z</dcterms:created>
  <dcterms:modified xsi:type="dcterms:W3CDTF">2024-04-24T11:45:54Z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0x01010019582E0B82A07048A48C23433B10B790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2023-09-11T15:22:45Z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c5a5007f-3f84-4671-899e-ff07e7938758</vt:lpwstr>
  </property>
  <property fmtid="{D5CDD505-2E9C-101B-9397-08002B2CF9AE}" pid="9" name="MSIP_Label_defa4170-0d19-0005-0004-bc88714345d2_ActionId">
    <vt:lpwstr>a419acdc-39f2-4075-8806-e9e8b5fd2c3c</vt:lpwstr>
  </property>
  <property fmtid="{D5CDD505-2E9C-101B-9397-08002B2CF9AE}" pid="10" name="MSIP_Label_defa4170-0d19-0005-0004-bc88714345d2_ContentBits">
    <vt:lpwstr>0</vt:lpwstr>
  </property>
</Properties>
</file>