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9BE4FC-1299-712B-A381-A0DAAC15E7CF}" v="4" dt="2024-04-24T11:30:54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Harvey-Mott" userId="S::lharvey-mott@wsd.odbst.org::a107c7fb-9b6a-4f21-aa2f-ca3bc9a1a2e4" providerId="AD" clId="Web-{D06BC4F7-93B5-6441-F84B-D4318FD2F3EF}"/>
    <pc:docChg chg="modSld">
      <pc:chgData name="L Harvey-Mott" userId="S::lharvey-mott@wsd.odbst.org::a107c7fb-9b6a-4f21-aa2f-ca3bc9a1a2e4" providerId="AD" clId="Web-{D06BC4F7-93B5-6441-F84B-D4318FD2F3EF}" dt="2024-04-17T08:19:52.231" v="66" actId="20577"/>
      <pc:docMkLst>
        <pc:docMk/>
      </pc:docMkLst>
      <pc:sldChg chg="modSp">
        <pc:chgData name="L Harvey-Mott" userId="S::lharvey-mott@wsd.odbst.org::a107c7fb-9b6a-4f21-aa2f-ca3bc9a1a2e4" providerId="AD" clId="Web-{D06BC4F7-93B5-6441-F84B-D4318FD2F3EF}" dt="2024-04-17T08:19:52.231" v="66" actId="20577"/>
        <pc:sldMkLst>
          <pc:docMk/>
          <pc:sldMk cId="3386877469" sldId="257"/>
        </pc:sldMkLst>
        <pc:spChg chg="mod">
          <ac:chgData name="L Harvey-Mott" userId="S::lharvey-mott@wsd.odbst.org::a107c7fb-9b6a-4f21-aa2f-ca3bc9a1a2e4" providerId="AD" clId="Web-{D06BC4F7-93B5-6441-F84B-D4318FD2F3EF}" dt="2024-04-17T08:19:52.231" v="66" actId="20577"/>
          <ac:spMkLst>
            <pc:docMk/>
            <pc:sldMk cId="3386877469" sldId="257"/>
            <ac:spMk id="45" creationId="{7ED2F973-3369-B290-291D-4551125356F1}"/>
          </ac:spMkLst>
        </pc:spChg>
      </pc:sldChg>
    </pc:docChg>
  </pc:docChgLst>
  <pc:docChgLst>
    <pc:chgData name="N Brown" userId="S::nbrown@wsd.odbst.org::a72d02ec-3c68-49b7-832a-f79ae33e74a6" providerId="AD" clId="Web-{837C6CF5-85A8-A14F-F342-9DAB90FE1AF6}"/>
    <pc:docChg chg="modSld">
      <pc:chgData name="N Brown" userId="S::nbrown@wsd.odbst.org::a72d02ec-3c68-49b7-832a-f79ae33e74a6" providerId="AD" clId="Web-{837C6CF5-85A8-A14F-F342-9DAB90FE1AF6}" dt="2024-04-17T15:18:12.699" v="364" actId="20577"/>
      <pc:docMkLst>
        <pc:docMk/>
      </pc:docMkLst>
      <pc:sldChg chg="modSp">
        <pc:chgData name="N Brown" userId="S::nbrown@wsd.odbst.org::a72d02ec-3c68-49b7-832a-f79ae33e74a6" providerId="AD" clId="Web-{837C6CF5-85A8-A14F-F342-9DAB90FE1AF6}" dt="2024-04-17T15:18:12.699" v="364" actId="20577"/>
        <pc:sldMkLst>
          <pc:docMk/>
          <pc:sldMk cId="109857222" sldId="256"/>
        </pc:sldMkLst>
        <pc:spChg chg="mod">
          <ac:chgData name="N Brown" userId="S::nbrown@wsd.odbst.org::a72d02ec-3c68-49b7-832a-f79ae33e74a6" providerId="AD" clId="Web-{837C6CF5-85A8-A14F-F342-9DAB90FE1AF6}" dt="2024-04-17T15:11:50.298" v="170" actId="20577"/>
          <ac:spMkLst>
            <pc:docMk/>
            <pc:sldMk cId="109857222" sldId="256"/>
            <ac:spMk id="43" creationId="{5EAA4470-87F1-A6FD-BE2F-5364F2D80A70}"/>
          </ac:spMkLst>
        </pc:spChg>
        <pc:spChg chg="mod">
          <ac:chgData name="N Brown" userId="S::nbrown@wsd.odbst.org::a72d02ec-3c68-49b7-832a-f79ae33e74a6" providerId="AD" clId="Web-{837C6CF5-85A8-A14F-F342-9DAB90FE1AF6}" dt="2024-04-17T15:18:12.699" v="364" actId="20577"/>
          <ac:spMkLst>
            <pc:docMk/>
            <pc:sldMk cId="109857222" sldId="256"/>
            <ac:spMk id="44" creationId="{CC73AF57-5A43-7347-A3BC-4B8DDB36F3F8}"/>
          </ac:spMkLst>
        </pc:spChg>
        <pc:grpChg chg="mod">
          <ac:chgData name="N Brown" userId="S::nbrown@wsd.odbst.org::a72d02ec-3c68-49b7-832a-f79ae33e74a6" providerId="AD" clId="Web-{837C6CF5-85A8-A14F-F342-9DAB90FE1AF6}" dt="2024-04-17T15:07:31.530" v="0" actId="1076"/>
          <ac:grpSpMkLst>
            <pc:docMk/>
            <pc:sldMk cId="109857222" sldId="256"/>
            <ac:grpSpMk id="12" creationId="{BF9F68FF-99F9-0BF1-44A0-CB67F46A8E3D}"/>
          </ac:grpSpMkLst>
        </pc:grpChg>
      </pc:sldChg>
      <pc:sldChg chg="modSp">
        <pc:chgData name="N Brown" userId="S::nbrown@wsd.odbst.org::a72d02ec-3c68-49b7-832a-f79ae33e74a6" providerId="AD" clId="Web-{837C6CF5-85A8-A14F-F342-9DAB90FE1AF6}" dt="2024-04-17T15:15:32.829" v="268" actId="20577"/>
        <pc:sldMkLst>
          <pc:docMk/>
          <pc:sldMk cId="3386877469" sldId="257"/>
        </pc:sldMkLst>
        <pc:spChg chg="mod">
          <ac:chgData name="N Brown" userId="S::nbrown@wsd.odbst.org::a72d02ec-3c68-49b7-832a-f79ae33e74a6" providerId="AD" clId="Web-{837C6CF5-85A8-A14F-F342-9DAB90FE1AF6}" dt="2024-04-17T15:15:32.829" v="268" actId="20577"/>
          <ac:spMkLst>
            <pc:docMk/>
            <pc:sldMk cId="3386877469" sldId="257"/>
            <ac:spMk id="44" creationId="{92F4D33F-6EAE-3ECC-3866-7327ED8BDDA1}"/>
          </ac:spMkLst>
        </pc:spChg>
      </pc:sldChg>
    </pc:docChg>
  </pc:docChgLst>
  <pc:docChgLst>
    <pc:chgData name="J Harrison" userId="S::deputyhead@wsd.odbst.org::ada25afe-867a-4d0f-86d4-250436bbe323" providerId="AD" clId="Web-{EF9BE4FC-1299-712B-A381-A0DAAC15E7CF}"/>
    <pc:docChg chg="modSld">
      <pc:chgData name="J Harrison" userId="S::deputyhead@wsd.odbst.org::ada25afe-867a-4d0f-86d4-250436bbe323" providerId="AD" clId="Web-{EF9BE4FC-1299-712B-A381-A0DAAC15E7CF}" dt="2024-04-24T11:30:54.905" v="0" actId="20577"/>
      <pc:docMkLst>
        <pc:docMk/>
      </pc:docMkLst>
      <pc:sldChg chg="modSp">
        <pc:chgData name="J Harrison" userId="S::deputyhead@wsd.odbst.org::ada25afe-867a-4d0f-86d4-250436bbe323" providerId="AD" clId="Web-{EF9BE4FC-1299-712B-A381-A0DAAC15E7CF}" dt="2024-04-24T11:30:54.905" v="0" actId="20577"/>
        <pc:sldMkLst>
          <pc:docMk/>
          <pc:sldMk cId="109857222" sldId="256"/>
        </pc:sldMkLst>
        <pc:spChg chg="mod">
          <ac:chgData name="J Harrison" userId="S::deputyhead@wsd.odbst.org::ada25afe-867a-4d0f-86d4-250436bbe323" providerId="AD" clId="Web-{EF9BE4FC-1299-712B-A381-A0DAAC15E7CF}" dt="2024-04-24T11:30:54.905" v="0" actId="20577"/>
          <ac:spMkLst>
            <pc:docMk/>
            <pc:sldMk cId="109857222" sldId="256"/>
            <ac:spMk id="9" creationId="{ED2224B0-F1D9-7A00-2930-2C13A8A2534D}"/>
          </ac:spMkLst>
        </pc:spChg>
      </pc:sldChg>
    </pc:docChg>
  </pc:docChgLst>
  <pc:docChgLst>
    <pc:chgData name="C Tandara" userId="S::ctandara@wsd.odbst.org::4edc4495-d941-4f2c-8a96-69b7631ee874" providerId="AD" clId="Web-{9A409888-15FB-2CEC-8752-0C178707D53B}"/>
    <pc:docChg chg="modSld">
      <pc:chgData name="C Tandara" userId="S::ctandara@wsd.odbst.org::4edc4495-d941-4f2c-8a96-69b7631ee874" providerId="AD" clId="Web-{9A409888-15FB-2CEC-8752-0C178707D53B}" dt="2024-04-17T19:15:27.648" v="25" actId="1076"/>
      <pc:docMkLst>
        <pc:docMk/>
      </pc:docMkLst>
      <pc:sldChg chg="modSp">
        <pc:chgData name="C Tandara" userId="S::ctandara@wsd.odbst.org::4edc4495-d941-4f2c-8a96-69b7631ee874" providerId="AD" clId="Web-{9A409888-15FB-2CEC-8752-0C178707D53B}" dt="2024-04-17T19:15:27.648" v="25" actId="1076"/>
        <pc:sldMkLst>
          <pc:docMk/>
          <pc:sldMk cId="109857222" sldId="256"/>
        </pc:sldMkLst>
        <pc:spChg chg="mod">
          <ac:chgData name="C Tandara" userId="S::ctandara@wsd.odbst.org::4edc4495-d941-4f2c-8a96-69b7631ee874" providerId="AD" clId="Web-{9A409888-15FB-2CEC-8752-0C178707D53B}" dt="2024-04-17T19:15:27.648" v="25" actId="1076"/>
          <ac:spMkLst>
            <pc:docMk/>
            <pc:sldMk cId="109857222" sldId="256"/>
            <ac:spMk id="42" creationId="{47FF121F-530F-88C9-04BB-84A441482071}"/>
          </ac:spMkLst>
        </pc:spChg>
        <pc:spChg chg="mod">
          <ac:chgData name="C Tandara" userId="S::ctandara@wsd.odbst.org::4edc4495-d941-4f2c-8a96-69b7631ee874" providerId="AD" clId="Web-{9A409888-15FB-2CEC-8752-0C178707D53B}" dt="2024-04-17T19:13:45.269" v="3" actId="14100"/>
          <ac:spMkLst>
            <pc:docMk/>
            <pc:sldMk cId="109857222" sldId="256"/>
            <ac:spMk id="45" creationId="{73F7FDB6-654F-4808-15EF-3A996965D362}"/>
          </ac:spMkLst>
        </pc:spChg>
      </pc:sldChg>
    </pc:docChg>
  </pc:docChgLst>
  <pc:docChgLst>
    <pc:chgData name="C Tandara" userId="S::ctandara@wsd.odbst.org::4edc4495-d941-4f2c-8a96-69b7631ee874" providerId="AD" clId="Web-{B2D3D6D1-C2BD-15D3-D1DD-523A5A019B67}"/>
    <pc:docChg chg="modSld">
      <pc:chgData name="C Tandara" userId="S::ctandara@wsd.odbst.org::4edc4495-d941-4f2c-8a96-69b7631ee874" providerId="AD" clId="Web-{B2D3D6D1-C2BD-15D3-D1DD-523A5A019B67}" dt="2024-04-17T19:25:59.278" v="92" actId="20577"/>
      <pc:docMkLst>
        <pc:docMk/>
      </pc:docMkLst>
      <pc:sldChg chg="modSp">
        <pc:chgData name="C Tandara" userId="S::ctandara@wsd.odbst.org::4edc4495-d941-4f2c-8a96-69b7631ee874" providerId="AD" clId="Web-{B2D3D6D1-C2BD-15D3-D1DD-523A5A019B67}" dt="2024-04-17T19:19:42.784" v="5" actId="1076"/>
        <pc:sldMkLst>
          <pc:docMk/>
          <pc:sldMk cId="109857222" sldId="256"/>
        </pc:sldMkLst>
        <pc:spChg chg="mod">
          <ac:chgData name="C Tandara" userId="S::ctandara@wsd.odbst.org::4edc4495-d941-4f2c-8a96-69b7631ee874" providerId="AD" clId="Web-{B2D3D6D1-C2BD-15D3-D1DD-523A5A019B67}" dt="2024-04-17T19:19:42.784" v="5" actId="1076"/>
          <ac:spMkLst>
            <pc:docMk/>
            <pc:sldMk cId="109857222" sldId="256"/>
            <ac:spMk id="42" creationId="{47FF121F-530F-88C9-04BB-84A441482071}"/>
          </ac:spMkLst>
        </pc:spChg>
      </pc:sldChg>
      <pc:sldChg chg="modSp">
        <pc:chgData name="C Tandara" userId="S::ctandara@wsd.odbst.org::4edc4495-d941-4f2c-8a96-69b7631ee874" providerId="AD" clId="Web-{B2D3D6D1-C2BD-15D3-D1DD-523A5A019B67}" dt="2024-04-17T19:25:59.278" v="92" actId="20577"/>
        <pc:sldMkLst>
          <pc:docMk/>
          <pc:sldMk cId="3386877469" sldId="257"/>
        </pc:sldMkLst>
        <pc:spChg chg="mod">
          <ac:chgData name="C Tandara" userId="S::ctandara@wsd.odbst.org::4edc4495-d941-4f2c-8a96-69b7631ee874" providerId="AD" clId="Web-{B2D3D6D1-C2BD-15D3-D1DD-523A5A019B67}" dt="2024-04-17T19:25:59.278" v="92" actId="20577"/>
          <ac:spMkLst>
            <pc:docMk/>
            <pc:sldMk cId="3386877469" sldId="257"/>
            <ac:spMk id="42" creationId="{3263C101-E9A4-588A-3664-7837CE15442F}"/>
          </ac:spMkLst>
        </pc:spChg>
      </pc:sldChg>
    </pc:docChg>
  </pc:docChgLst>
  <pc:docChgLst>
    <pc:chgData name="C Tandara" userId="S::ctandara@wsd.odbst.org::4edc4495-d941-4f2c-8a96-69b7631ee874" providerId="AD" clId="Web-{0036B4C0-EE44-8A82-D8B8-ED795C59A7A9}"/>
    <pc:docChg chg="modSld">
      <pc:chgData name="C Tandara" userId="S::ctandara@wsd.odbst.org::4edc4495-d941-4f2c-8a96-69b7631ee874" providerId="AD" clId="Web-{0036B4C0-EE44-8A82-D8B8-ED795C59A7A9}" dt="2024-04-17T19:23:04.490" v="5" actId="20577"/>
      <pc:docMkLst>
        <pc:docMk/>
      </pc:docMkLst>
      <pc:sldChg chg="modSp">
        <pc:chgData name="C Tandara" userId="S::ctandara@wsd.odbst.org::4edc4495-d941-4f2c-8a96-69b7631ee874" providerId="AD" clId="Web-{0036B4C0-EE44-8A82-D8B8-ED795C59A7A9}" dt="2024-04-17T19:23:04.490" v="5" actId="20577"/>
        <pc:sldMkLst>
          <pc:docMk/>
          <pc:sldMk cId="109857222" sldId="256"/>
        </pc:sldMkLst>
        <pc:spChg chg="mod">
          <ac:chgData name="C Tandara" userId="S::ctandara@wsd.odbst.org::4edc4495-d941-4f2c-8a96-69b7631ee874" providerId="AD" clId="Web-{0036B4C0-EE44-8A82-D8B8-ED795C59A7A9}" dt="2024-04-17T19:23:04.490" v="5" actId="20577"/>
          <ac:spMkLst>
            <pc:docMk/>
            <pc:sldMk cId="109857222" sldId="256"/>
            <ac:spMk id="42" creationId="{47FF121F-530F-88C9-04BB-84A441482071}"/>
          </ac:spMkLst>
        </pc:spChg>
      </pc:sldChg>
    </pc:docChg>
  </pc:docChgLst>
  <pc:docChgLst>
    <pc:chgData name="C Bannister" userId="S::cbannister@wsd.odbst.org::f068aaf2-56ac-4faa-9bc3-8cb22e72ef3b" providerId="AD" clId="Web-{A0A7305A-E6DF-CB25-4E5C-B8E1462113D9}"/>
    <pc:docChg chg="modSld">
      <pc:chgData name="C Bannister" userId="S::cbannister@wsd.odbst.org::f068aaf2-56ac-4faa-9bc3-8cb22e72ef3b" providerId="AD" clId="Web-{A0A7305A-E6DF-CB25-4E5C-B8E1462113D9}" dt="2024-04-17T11:11:43.436" v="254" actId="20577"/>
      <pc:docMkLst>
        <pc:docMk/>
      </pc:docMkLst>
      <pc:sldChg chg="addSp delSp modSp">
        <pc:chgData name="C Bannister" userId="S::cbannister@wsd.odbst.org::f068aaf2-56ac-4faa-9bc3-8cb22e72ef3b" providerId="AD" clId="Web-{A0A7305A-E6DF-CB25-4E5C-B8E1462113D9}" dt="2024-04-17T11:11:43.436" v="254" actId="20577"/>
        <pc:sldMkLst>
          <pc:docMk/>
          <pc:sldMk cId="3386877469" sldId="257"/>
        </pc:sldMkLst>
        <pc:spChg chg="mod">
          <ac:chgData name="C Bannister" userId="S::cbannister@wsd.odbst.org::f068aaf2-56ac-4faa-9bc3-8cb22e72ef3b" providerId="AD" clId="Web-{A0A7305A-E6DF-CB25-4E5C-B8E1462113D9}" dt="2024-04-17T11:06:35.926" v="88" actId="20577"/>
          <ac:spMkLst>
            <pc:docMk/>
            <pc:sldMk cId="3386877469" sldId="257"/>
            <ac:spMk id="36" creationId="{78029E40-04D9-E5D1-994E-23770BE64487}"/>
          </ac:spMkLst>
        </pc:spChg>
        <pc:spChg chg="mod">
          <ac:chgData name="C Bannister" userId="S::cbannister@wsd.odbst.org::f068aaf2-56ac-4faa-9bc3-8cb22e72ef3b" providerId="AD" clId="Web-{A0A7305A-E6DF-CB25-4E5C-B8E1462113D9}" dt="2024-04-17T11:09:09.774" v="216" actId="20577"/>
          <ac:spMkLst>
            <pc:docMk/>
            <pc:sldMk cId="3386877469" sldId="257"/>
            <ac:spMk id="43" creationId="{1E9DD063-7914-C259-9106-77F33AF42660}"/>
          </ac:spMkLst>
        </pc:spChg>
        <pc:spChg chg="mod">
          <ac:chgData name="C Bannister" userId="S::cbannister@wsd.odbst.org::f068aaf2-56ac-4faa-9bc3-8cb22e72ef3b" providerId="AD" clId="Web-{A0A7305A-E6DF-CB25-4E5C-B8E1462113D9}" dt="2024-04-17T11:06:55.083" v="117" actId="20577"/>
          <ac:spMkLst>
            <pc:docMk/>
            <pc:sldMk cId="3386877469" sldId="257"/>
            <ac:spMk id="50" creationId="{4CBCF1ED-545F-8B1F-FFAB-58A6F22BB370}"/>
          </ac:spMkLst>
        </pc:spChg>
        <pc:spChg chg="mod">
          <ac:chgData name="C Bannister" userId="S::cbannister@wsd.odbst.org::f068aaf2-56ac-4faa-9bc3-8cb22e72ef3b" providerId="AD" clId="Web-{A0A7305A-E6DF-CB25-4E5C-B8E1462113D9}" dt="2024-04-17T11:11:43.436" v="254" actId="20577"/>
          <ac:spMkLst>
            <pc:docMk/>
            <pc:sldMk cId="3386877469" sldId="257"/>
            <ac:spMk id="51" creationId="{0A585AFB-39A4-30DB-FFDF-2D87E498CD19}"/>
          </ac:spMkLst>
        </pc:spChg>
        <pc:grpChg chg="add del">
          <ac:chgData name="C Bannister" userId="S::cbannister@wsd.odbst.org::f068aaf2-56ac-4faa-9bc3-8cb22e72ef3b" providerId="AD" clId="Web-{A0A7305A-E6DF-CB25-4E5C-B8E1462113D9}" dt="2024-04-17T11:07:07.708" v="119"/>
          <ac:grpSpMkLst>
            <pc:docMk/>
            <pc:sldMk cId="3386877469" sldId="257"/>
            <ac:grpSpMk id="13" creationId="{2E9902D1-46DA-C13D-675A-D5284E2129D7}"/>
          </ac:grpSpMkLst>
        </pc:grpChg>
        <pc:grpChg chg="mod">
          <ac:chgData name="C Bannister" userId="S::cbannister@wsd.odbst.org::f068aaf2-56ac-4faa-9bc3-8cb22e72ef3b" providerId="AD" clId="Web-{A0A7305A-E6DF-CB25-4E5C-B8E1462113D9}" dt="2024-04-17T11:01:00.150" v="75" actId="14100"/>
          <ac:grpSpMkLst>
            <pc:docMk/>
            <pc:sldMk cId="3386877469" sldId="257"/>
            <ac:grpSpMk id="15" creationId="{506617C5-3CB9-CC6B-4E7E-10704EDB78D7}"/>
          </ac:grpSpMkLst>
        </pc:grpChg>
      </pc:sldChg>
    </pc:docChg>
  </pc:docChgLst>
  <pc:docChgLst>
    <pc:chgData clId="Web-{EF9BE4FC-1299-712B-A381-A0DAAC15E7CF}"/>
    <pc:docChg chg="modSld">
      <pc:chgData name="" userId="" providerId="" clId="Web-{EF9BE4FC-1299-712B-A381-A0DAAC15E7CF}" dt="2024-04-24T11:30:06.856" v="0" actId="20577"/>
      <pc:docMkLst>
        <pc:docMk/>
      </pc:docMkLst>
      <pc:sldChg chg="modSp">
        <pc:chgData name="" userId="" providerId="" clId="Web-{EF9BE4FC-1299-712B-A381-A0DAAC15E7CF}" dt="2024-04-24T11:30:06.856" v="0" actId="20577"/>
        <pc:sldMkLst>
          <pc:docMk/>
          <pc:sldMk cId="109857222" sldId="256"/>
        </pc:sldMkLst>
        <pc:spChg chg="mod">
          <ac:chgData name="" userId="" providerId="" clId="Web-{EF9BE4FC-1299-712B-A381-A0DAAC15E7CF}" dt="2024-04-24T11:30:06.856" v="0" actId="20577"/>
          <ac:spMkLst>
            <pc:docMk/>
            <pc:sldMk cId="109857222" sldId="256"/>
            <ac:spMk id="9" creationId="{ED2224B0-F1D9-7A00-2930-2C13A8A2534D}"/>
          </ac:spMkLst>
        </pc:spChg>
      </pc:sldChg>
    </pc:docChg>
  </pc:docChgLst>
  <pc:docChgLst>
    <pc:chgData name="C Tandara" userId="S::ctandara@wsd.odbst.org::4edc4495-d941-4f2c-8a96-69b7631ee874" providerId="AD" clId="Web-{F00E815B-4A4F-6BFB-DC57-71A3D79711F3}"/>
    <pc:docChg chg="modSld">
      <pc:chgData name="C Tandara" userId="S::ctandara@wsd.odbst.org::4edc4495-d941-4f2c-8a96-69b7631ee874" providerId="AD" clId="Web-{F00E815B-4A4F-6BFB-DC57-71A3D79711F3}" dt="2024-04-17T19:11:27.219" v="49" actId="20577"/>
      <pc:docMkLst>
        <pc:docMk/>
      </pc:docMkLst>
      <pc:sldChg chg="modSp">
        <pc:chgData name="C Tandara" userId="S::ctandara@wsd.odbst.org::4edc4495-d941-4f2c-8a96-69b7631ee874" providerId="AD" clId="Web-{F00E815B-4A4F-6BFB-DC57-71A3D79711F3}" dt="2024-04-17T19:11:27.219" v="49" actId="20577"/>
        <pc:sldMkLst>
          <pc:docMk/>
          <pc:sldMk cId="109857222" sldId="256"/>
        </pc:sldMkLst>
        <pc:spChg chg="mod">
          <ac:chgData name="C Tandara" userId="S::ctandara@wsd.odbst.org::4edc4495-d941-4f2c-8a96-69b7631ee874" providerId="AD" clId="Web-{F00E815B-4A4F-6BFB-DC57-71A3D79711F3}" dt="2024-04-17T19:11:18.969" v="44" actId="14100"/>
          <ac:spMkLst>
            <pc:docMk/>
            <pc:sldMk cId="109857222" sldId="256"/>
            <ac:spMk id="9" creationId="{ED2224B0-F1D9-7A00-2930-2C13A8A2534D}"/>
          </ac:spMkLst>
        </pc:spChg>
        <pc:spChg chg="mod">
          <ac:chgData name="C Tandara" userId="S::ctandara@wsd.odbst.org::4edc4495-d941-4f2c-8a96-69b7631ee874" providerId="AD" clId="Web-{F00E815B-4A4F-6BFB-DC57-71A3D79711F3}" dt="2024-04-17T19:11:27.219" v="49" actId="20577"/>
          <ac:spMkLst>
            <pc:docMk/>
            <pc:sldMk cId="109857222" sldId="256"/>
            <ac:spMk id="37" creationId="{10F5D7EE-8D4F-B368-4A68-C290DEF33296}"/>
          </ac:spMkLst>
        </pc:spChg>
      </pc:sldChg>
      <pc:sldChg chg="modSp">
        <pc:chgData name="C Tandara" userId="S::ctandara@wsd.odbst.org::4edc4495-d941-4f2c-8a96-69b7631ee874" providerId="AD" clId="Web-{F00E815B-4A4F-6BFB-DC57-71A3D79711F3}" dt="2024-04-17T19:09:58.561" v="20" actId="20577"/>
        <pc:sldMkLst>
          <pc:docMk/>
          <pc:sldMk cId="3386877469" sldId="257"/>
        </pc:sldMkLst>
        <pc:spChg chg="mod">
          <ac:chgData name="C Tandara" userId="S::ctandara@wsd.odbst.org::4edc4495-d941-4f2c-8a96-69b7631ee874" providerId="AD" clId="Web-{F00E815B-4A4F-6BFB-DC57-71A3D79711F3}" dt="2024-04-17T19:09:58.561" v="20" actId="20577"/>
          <ac:spMkLst>
            <pc:docMk/>
            <pc:sldMk cId="3386877469" sldId="257"/>
            <ac:spMk id="42" creationId="{3263C101-E9A4-588A-3664-7837CE15442F}"/>
          </ac:spMkLst>
        </pc:spChg>
        <pc:spChg chg="mod">
          <ac:chgData name="C Tandara" userId="S::ctandara@wsd.odbst.org::4edc4495-d941-4f2c-8a96-69b7631ee874" providerId="AD" clId="Web-{F00E815B-4A4F-6BFB-DC57-71A3D79711F3}" dt="2024-04-17T19:07:33.432" v="1" actId="1076"/>
          <ac:spMkLst>
            <pc:docMk/>
            <pc:sldMk cId="3386877469" sldId="257"/>
            <ac:spMk id="44" creationId="{92F4D33F-6EAE-3ECC-3866-7327ED8BDDA1}"/>
          </ac:spMkLst>
        </pc:spChg>
        <pc:spChg chg="mod">
          <ac:chgData name="C Tandara" userId="S::ctandara@wsd.odbst.org::4edc4495-d941-4f2c-8a96-69b7631ee874" providerId="AD" clId="Web-{F00E815B-4A4F-6BFB-DC57-71A3D79711F3}" dt="2024-04-17T19:08:05.933" v="16" actId="20577"/>
          <ac:spMkLst>
            <pc:docMk/>
            <pc:sldMk cId="3386877469" sldId="257"/>
            <ac:spMk id="46" creationId="{FC2B5442-B2DC-9A73-397A-B2BF538992F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nuts-about-needlepoint.com/the-graph-paper-problem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12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ngimg.com/download/18957" TargetMode="External"/><Relationship Id="rId11" Type="http://schemas.openxmlformats.org/officeDocument/2006/relationships/hyperlink" Target="https://www.deviantart.com/blazingfirebug/art/College-Ruled-Paper-438389060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9.jpeg"/><Relationship Id="rId10" Type="http://schemas.openxmlformats.org/officeDocument/2006/relationships/image" Target="../media/image6.jpeg"/><Relationship Id="rId4" Type="http://schemas.openxmlformats.org/officeDocument/2006/relationships/hyperlink" Target="http://www.flickr.com/photos/digitalyardsale/4806056594/" TargetMode="External"/><Relationship Id="rId9" Type="http://schemas.openxmlformats.org/officeDocument/2006/relationships/hyperlink" Target="https://www.wisc-online.com/assetrepository/viewasset?id=2654" TargetMode="External"/><Relationship Id="rId1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hyperlink" Target="http://www.all-flags-world.com/country-flag/France/national-french-flag.php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hyperlink" Target="http://en.wikipedia.org/wiki/File:Florida_Sunrise_099.JPG" TargetMode="External"/><Relationship Id="rId5" Type="http://schemas.openxmlformats.org/officeDocument/2006/relationships/image" Target="../media/image10.jpeg"/><Relationship Id="rId15" Type="http://schemas.openxmlformats.org/officeDocument/2006/relationships/hyperlink" Target="https://pngimg.com/download/18957" TargetMode="External"/><Relationship Id="rId10" Type="http://schemas.openxmlformats.org/officeDocument/2006/relationships/image" Target="../media/image15.jpeg"/><Relationship Id="rId4" Type="http://schemas.openxmlformats.org/officeDocument/2006/relationships/hyperlink" Target="https://www.wisc-online.com/assetrepository/viewasset?id=2654" TargetMode="External"/><Relationship Id="rId9" Type="http://schemas.openxmlformats.org/officeDocument/2006/relationships/image" Target="../media/image14.jpe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00354"/>
            <a:ext cx="10912415" cy="1064884"/>
          </a:xfrm>
        </p:spPr>
        <p:txBody>
          <a:bodyPr>
            <a:normAutofit/>
          </a:bodyPr>
          <a:lstStyle/>
          <a:p>
            <a:r>
              <a:rPr lang="en-US">
                <a:latin typeface="Cavolini"/>
                <a:cs typeface="Calibri Light"/>
              </a:rPr>
              <a:t>Summer Term 1 in Year 4</a:t>
            </a:r>
            <a:endParaRPr lang="en-US">
              <a:latin typeface="Cavolini"/>
              <a:cs typeface="Biome"/>
            </a:endParaRPr>
          </a:p>
        </p:txBody>
      </p:sp>
      <p:pic>
        <p:nvPicPr>
          <p:cNvPr id="4" name="Picture 3" descr="A green circle with a tree and text&#10;&#10;Description automatically generated">
            <a:extLst>
              <a:ext uri="{FF2B5EF4-FFF2-40B4-BE49-F238E27FC236}">
                <a16:creationId xmlns:a16="http://schemas.microsoft.com/office/drawing/2014/main" id="{0633E944-81A8-50CA-EC8C-D6C7A182B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539" y="4313"/>
            <a:ext cx="1270959" cy="127095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C85330-0D4D-F833-AA91-849324D02C93}"/>
              </a:ext>
            </a:extLst>
          </p:cNvPr>
          <p:cNvGrpSpPr/>
          <p:nvPr/>
        </p:nvGrpSpPr>
        <p:grpSpPr>
          <a:xfrm>
            <a:off x="168420" y="999843"/>
            <a:ext cx="2743200" cy="3744327"/>
            <a:chOff x="-5751" y="1010729"/>
            <a:chExt cx="2743200" cy="3744327"/>
          </a:xfrm>
        </p:grpSpPr>
        <p:pic>
          <p:nvPicPr>
            <p:cNvPr id="6" name="Picture 5" descr="A close up of a paper&#10;&#10;Description automatically generated">
              <a:extLst>
                <a:ext uri="{FF2B5EF4-FFF2-40B4-BE49-F238E27FC236}">
                  <a16:creationId xmlns:a16="http://schemas.microsoft.com/office/drawing/2014/main" id="{722921C5-BACC-1D38-7975-2B1568927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-5751" y="1010729"/>
              <a:ext cx="2743200" cy="3657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2224B0-F1D9-7A00-2930-2C13A8A2534D}"/>
                </a:ext>
              </a:extLst>
            </p:cNvPr>
            <p:cNvSpPr txBox="1"/>
            <p:nvPr/>
          </p:nvSpPr>
          <p:spPr>
            <a:xfrm>
              <a:off x="128146" y="1061737"/>
              <a:ext cx="2468217" cy="369331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cs typeface="Calibri"/>
                </a:rPr>
                <a:t>Welcome back!</a:t>
              </a:r>
              <a:endParaRPr lang="en-US" dirty="0"/>
            </a:p>
            <a:p>
              <a:r>
                <a:rPr lang="en-US" sz="1400" dirty="0">
                  <a:cs typeface="Calibri"/>
                </a:rPr>
                <a:t>Our topic for this half term is ‘Ancient Rome’</a:t>
              </a:r>
              <a:endParaRPr lang="en-US" sz="1400" dirty="0">
                <a:ea typeface="Calibri"/>
                <a:cs typeface="Calibri"/>
              </a:endParaRPr>
            </a:p>
            <a:p>
              <a:endParaRPr lang="en-US" sz="1400">
                <a:cs typeface="Calibri"/>
              </a:endParaRPr>
            </a:p>
            <a:p>
              <a:r>
                <a:rPr lang="en-US" sz="1400" b="1" dirty="0">
                  <a:cs typeface="Calibri"/>
                </a:rPr>
                <a:t>Dates for your diaries:</a:t>
              </a:r>
              <a:endParaRPr lang="en-US" sz="1400" dirty="0">
                <a:ea typeface="Calibri" panose="020F0502020204030204"/>
                <a:cs typeface="Calibri"/>
              </a:endParaRPr>
            </a:p>
            <a:p>
              <a:r>
                <a:rPr lang="en-US" sz="1400" dirty="0">
                  <a:cs typeface="Calibri"/>
                </a:rPr>
                <a:t>PE days – </a:t>
              </a:r>
              <a:r>
                <a:rPr lang="en-US" sz="1400" b="1" dirty="0">
                  <a:cs typeface="Calibri"/>
                </a:rPr>
                <a:t>Wednesdays</a:t>
              </a:r>
              <a:r>
                <a:rPr lang="en-US" sz="1400" dirty="0">
                  <a:cs typeface="Calibri"/>
                </a:rPr>
                <a:t> and </a:t>
              </a:r>
              <a:r>
                <a:rPr lang="en-US" sz="1400" b="1" dirty="0">
                  <a:cs typeface="Calibri"/>
                </a:rPr>
                <a:t>Thursdays.</a:t>
              </a:r>
              <a:endParaRPr lang="en-US" sz="1400" b="1" dirty="0">
                <a:ea typeface="Calibri"/>
                <a:cs typeface="Calibri"/>
              </a:endParaRPr>
            </a:p>
            <a:p>
              <a:r>
                <a:rPr lang="en-US" sz="1400" dirty="0">
                  <a:cs typeface="Calibri"/>
                </a:rPr>
                <a:t>29.4.24 – Frisbee Festival at Amersham School (9.15-10.30am)</a:t>
              </a:r>
              <a:endParaRPr lang="en-US" sz="1400" dirty="0">
                <a:ea typeface="Calibri"/>
                <a:cs typeface="Calibri"/>
              </a:endParaRPr>
            </a:p>
            <a:p>
              <a:r>
                <a:rPr lang="en-US" sz="1400" dirty="0">
                  <a:cs typeface="Calibri"/>
                </a:rPr>
                <a:t>9.5.24 – Fieldwork at Mop End, Amersham (all day).</a:t>
              </a:r>
              <a:endParaRPr lang="en-US" sz="1400" dirty="0">
                <a:ea typeface="Calibri" panose="020F0502020204030204"/>
                <a:cs typeface="Calibri"/>
              </a:endParaRPr>
            </a:p>
            <a:p>
              <a:r>
                <a:rPr lang="en-US" sz="1400" dirty="0">
                  <a:ea typeface="Calibri" panose="020F0502020204030204"/>
                  <a:cs typeface="Calibri"/>
                </a:rPr>
                <a:t>6.6.24 Boogie bounce at Amersham School.</a:t>
              </a:r>
            </a:p>
            <a:p>
              <a:endParaRPr lang="en-US" sz="1600">
                <a:ea typeface="Calibri" panose="020F0502020204030204"/>
                <a:cs typeface="Calibri"/>
              </a:endParaRPr>
            </a:p>
            <a:p>
              <a:endParaRPr lang="en-US">
                <a:ea typeface="Calibri" panose="020F0502020204030204"/>
                <a:cs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39A0B2-4B77-1642-EF5F-3B51A04D079C}"/>
              </a:ext>
            </a:extLst>
          </p:cNvPr>
          <p:cNvGrpSpPr/>
          <p:nvPr/>
        </p:nvGrpSpPr>
        <p:grpSpPr>
          <a:xfrm>
            <a:off x="-116364" y="4241195"/>
            <a:ext cx="4410973" cy="2795949"/>
            <a:chOff x="-5751" y="4241195"/>
            <a:chExt cx="4410973" cy="2795949"/>
          </a:xfrm>
        </p:grpSpPr>
        <p:pic>
          <p:nvPicPr>
            <p:cNvPr id="10" name="Picture 9" descr="A yellow sticky note with tape on it&#10;&#10;Description automatically generated">
              <a:extLst>
                <a:ext uri="{FF2B5EF4-FFF2-40B4-BE49-F238E27FC236}">
                  <a16:creationId xmlns:a16="http://schemas.microsoft.com/office/drawing/2014/main" id="{171F18F9-D030-9473-2524-7AC04C97B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-5751" y="4241195"/>
              <a:ext cx="4410973" cy="279594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051E1B-9773-04A2-EA46-682925A0C3BC}"/>
                </a:ext>
              </a:extLst>
            </p:cNvPr>
            <p:cNvSpPr txBox="1"/>
            <p:nvPr/>
          </p:nvSpPr>
          <p:spPr>
            <a:xfrm>
              <a:off x="581970" y="5286803"/>
              <a:ext cx="3034871" cy="147732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b="1">
                <a:cs typeface="Calibri"/>
              </a:endParaRPr>
            </a:p>
            <a:p>
              <a:pPr algn="ctr"/>
              <a:r>
                <a:rPr lang="en-US" b="1">
                  <a:cs typeface="Calibri"/>
                </a:rPr>
                <a:t>Reading</a:t>
              </a:r>
              <a:endParaRPr lang="en-US">
                <a:cs typeface="Calibri"/>
              </a:endParaRPr>
            </a:p>
            <a:p>
              <a:r>
                <a:rPr lang="en-US">
                  <a:cs typeface="Calibri"/>
                </a:rPr>
                <a:t>Please ensure that all reading is logged on </a:t>
              </a:r>
              <a:r>
                <a:rPr lang="en-US" err="1">
                  <a:cs typeface="Calibri"/>
                </a:rPr>
                <a:t>BoomReader</a:t>
              </a:r>
              <a:r>
                <a:rPr lang="en-US">
                  <a:cs typeface="Calibri"/>
                </a:rPr>
                <a:t> a minimum of 3 times a week.</a:t>
              </a:r>
            </a:p>
          </p:txBody>
        </p:sp>
        <p:pic>
          <p:nvPicPr>
            <p:cNvPr id="14" name="Picture 13" descr="BoomReader Parents">
              <a:extLst>
                <a:ext uri="{FF2B5EF4-FFF2-40B4-BE49-F238E27FC236}">
                  <a16:creationId xmlns:a16="http://schemas.microsoft.com/office/drawing/2014/main" id="{C443C9FE-4771-EE97-7CBF-53F446FFB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17608" y="5018854"/>
              <a:ext cx="1377351" cy="51527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52A2A62-F65F-B314-61FC-D916DBB226F7}"/>
              </a:ext>
            </a:extLst>
          </p:cNvPr>
          <p:cNvGrpSpPr/>
          <p:nvPr/>
        </p:nvGrpSpPr>
        <p:grpSpPr>
          <a:xfrm>
            <a:off x="4063042" y="766999"/>
            <a:ext cx="2024331" cy="603064"/>
            <a:chOff x="4063042" y="766999"/>
            <a:chExt cx="2024331" cy="603064"/>
          </a:xfrm>
        </p:grpSpPr>
        <p:pic>
          <p:nvPicPr>
            <p:cNvPr id="18" name="Picture 17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999F9B95-21C3-35C0-E0F8-092E51629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4063042" y="772164"/>
              <a:ext cx="2024331" cy="597899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029E40-04D9-E5D1-994E-23770BE64487}"/>
                </a:ext>
              </a:extLst>
            </p:cNvPr>
            <p:cNvSpPr txBox="1"/>
            <p:nvPr/>
          </p:nvSpPr>
          <p:spPr>
            <a:xfrm>
              <a:off x="4248821" y="766999"/>
              <a:ext cx="1672151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>
                  <a:cs typeface="Calibri"/>
                </a:rPr>
                <a:t>English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036AB33-266C-E24D-7B7E-96557CBBE361}"/>
              </a:ext>
            </a:extLst>
          </p:cNvPr>
          <p:cNvGrpSpPr/>
          <p:nvPr/>
        </p:nvGrpSpPr>
        <p:grpSpPr>
          <a:xfrm>
            <a:off x="8926763" y="4065443"/>
            <a:ext cx="2231739" cy="584775"/>
            <a:chOff x="8951344" y="4016282"/>
            <a:chExt cx="2231739" cy="584775"/>
          </a:xfrm>
        </p:grpSpPr>
        <p:pic>
          <p:nvPicPr>
            <p:cNvPr id="22" name="Picture 21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E744D4BD-7C23-F190-928C-2624B719F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8951344" y="4050202"/>
              <a:ext cx="2225614" cy="52601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0F5D7EE-8D4F-B368-4A68-C290DEF33296}"/>
                </a:ext>
              </a:extLst>
            </p:cNvPr>
            <p:cNvSpPr txBox="1"/>
            <p:nvPr/>
          </p:nvSpPr>
          <p:spPr>
            <a:xfrm>
              <a:off x="9022104" y="4016282"/>
              <a:ext cx="2160979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>
                  <a:cs typeface="Calibri"/>
                </a:rPr>
                <a:t>History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06CF043-C92C-128D-7EB3-F8B77BD0BD68}"/>
              </a:ext>
            </a:extLst>
          </p:cNvPr>
          <p:cNvGrpSpPr/>
          <p:nvPr/>
        </p:nvGrpSpPr>
        <p:grpSpPr>
          <a:xfrm>
            <a:off x="4954439" y="4016282"/>
            <a:ext cx="2139349" cy="584775"/>
            <a:chOff x="4954439" y="4016282"/>
            <a:chExt cx="2139349" cy="584775"/>
          </a:xfrm>
        </p:grpSpPr>
        <p:pic>
          <p:nvPicPr>
            <p:cNvPr id="21" name="Picture 20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7CD6420F-F64B-3DE5-7A68-1D1E3C216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4954439" y="4035824"/>
              <a:ext cx="2139349" cy="52601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E400DF-3022-40D5-6116-6F019B7B12AB}"/>
                </a:ext>
              </a:extLst>
            </p:cNvPr>
            <p:cNvSpPr txBox="1"/>
            <p:nvPr/>
          </p:nvSpPr>
          <p:spPr>
            <a:xfrm>
              <a:off x="5226481" y="4016282"/>
              <a:ext cx="1571508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>
                  <a:cs typeface="Calibri"/>
                </a:rPr>
                <a:t>Science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786526D-989C-627D-0225-82819E10FD3C}"/>
              </a:ext>
            </a:extLst>
          </p:cNvPr>
          <p:cNvGrpSpPr/>
          <p:nvPr/>
        </p:nvGrpSpPr>
        <p:grpSpPr>
          <a:xfrm>
            <a:off x="8476891" y="766999"/>
            <a:ext cx="2110595" cy="603062"/>
            <a:chOff x="8476891" y="766999"/>
            <a:chExt cx="2110595" cy="603062"/>
          </a:xfrm>
        </p:grpSpPr>
        <p:pic>
          <p:nvPicPr>
            <p:cNvPr id="23" name="Picture 22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609C8F75-E86F-4291-598E-0ABA3C0FA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8476891" y="772162"/>
              <a:ext cx="2110595" cy="59789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67C3EC6-7FAB-4110-D8D6-EC0ADB31F8FC}"/>
                </a:ext>
              </a:extLst>
            </p:cNvPr>
            <p:cNvSpPr txBox="1"/>
            <p:nvPr/>
          </p:nvSpPr>
          <p:spPr>
            <a:xfrm>
              <a:off x="8648291" y="766999"/>
              <a:ext cx="1758414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 err="1">
                  <a:cs typeface="Calibri"/>
                </a:rPr>
                <a:t>Maths</a:t>
              </a:r>
              <a:endParaRPr lang="en-US" sz="3200">
                <a:cs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D6F804-28C6-881F-82F5-5CE1775B84CC}"/>
              </a:ext>
            </a:extLst>
          </p:cNvPr>
          <p:cNvGrpSpPr/>
          <p:nvPr/>
        </p:nvGrpSpPr>
        <p:grpSpPr>
          <a:xfrm>
            <a:off x="3114136" y="1362224"/>
            <a:ext cx="4065934" cy="2586299"/>
            <a:chOff x="3114136" y="1362224"/>
            <a:chExt cx="4065934" cy="2586299"/>
          </a:xfrm>
        </p:grpSpPr>
        <p:pic>
          <p:nvPicPr>
            <p:cNvPr id="25" name="Picture 24" descr="A close up of a paper&#10;&#10;Description automatically generated">
              <a:extLst>
                <a:ext uri="{FF2B5EF4-FFF2-40B4-BE49-F238E27FC236}">
                  <a16:creationId xmlns:a16="http://schemas.microsoft.com/office/drawing/2014/main" id="{8EB03010-F86B-C92B-5177-BBF6E88D0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 t="-109" r="524" b="36179"/>
            <a:stretch/>
          </p:blipFill>
          <p:spPr>
            <a:xfrm>
              <a:off x="3114136" y="1362224"/>
              <a:ext cx="4065934" cy="2586299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7FF121F-530F-88C9-04BB-84A441482071}"/>
                </a:ext>
              </a:extLst>
            </p:cNvPr>
            <p:cNvSpPr txBox="1"/>
            <p:nvPr/>
          </p:nvSpPr>
          <p:spPr>
            <a:xfrm>
              <a:off x="3237557" y="1460399"/>
              <a:ext cx="3862820" cy="2262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45720" tIns="45720" rIns="4572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ea typeface="+mn-lt"/>
                  <a:cs typeface="+mn-lt"/>
                </a:rPr>
                <a:t>Some of the books which will inspire our writing will be:</a:t>
              </a:r>
            </a:p>
            <a:p>
              <a:r>
                <a:rPr lang="en-US" sz="1600">
                  <a:ea typeface="+mn-lt"/>
                  <a:cs typeface="+mn-lt"/>
                </a:rPr>
                <a:t>Romulus and Remus, Survivor: Escape from Pompeii and Roman Invasion: A British Boy (Diary) </a:t>
              </a:r>
            </a:p>
            <a:p>
              <a:r>
                <a:rPr lang="en-US" sz="1600">
                  <a:ea typeface="+mn-lt"/>
                  <a:cs typeface="+mn-lt"/>
                </a:rPr>
                <a:t>We will be completing a series of writing tasks, including newspaper articles, balanced arguments, instructions, character profiles and monologues.</a:t>
              </a:r>
              <a:endParaRPr lang="en-US" sz="16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9F68FF-99F9-0BF1-44A0-CB67F46A8E3D}"/>
              </a:ext>
            </a:extLst>
          </p:cNvPr>
          <p:cNvGrpSpPr/>
          <p:nvPr/>
        </p:nvGrpSpPr>
        <p:grpSpPr>
          <a:xfrm>
            <a:off x="7411074" y="1428643"/>
            <a:ext cx="4240629" cy="2674125"/>
            <a:chOff x="7368741" y="1358087"/>
            <a:chExt cx="4240629" cy="2674125"/>
          </a:xfrm>
        </p:grpSpPr>
        <p:pic>
          <p:nvPicPr>
            <p:cNvPr id="28" name="Picture 27" descr="A grid of blue squares&#10;&#10;Description automatically generated">
              <a:extLst>
                <a:ext uri="{FF2B5EF4-FFF2-40B4-BE49-F238E27FC236}">
                  <a16:creationId xmlns:a16="http://schemas.microsoft.com/office/drawing/2014/main" id="{96978C7B-2857-2DB3-1A11-EA77C3838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7368741" y="1358087"/>
              <a:ext cx="4240629" cy="263220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EAA4470-87F1-A6FD-BE2F-5364F2D80A70}"/>
                </a:ext>
              </a:extLst>
            </p:cNvPr>
            <p:cNvSpPr txBox="1"/>
            <p:nvPr/>
          </p:nvSpPr>
          <p:spPr>
            <a:xfrm>
              <a:off x="7546862" y="1493055"/>
              <a:ext cx="3862820" cy="2539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45720" tIns="45720" rIns="4572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Calibri" panose="020F0502020204030204"/>
                  <a:cs typeface="Calibri"/>
                </a:rPr>
                <a:t>In </a:t>
              </a:r>
              <a:r>
                <a:rPr lang="en-US" err="1">
                  <a:ea typeface="Calibri" panose="020F0502020204030204"/>
                  <a:cs typeface="Calibri"/>
                </a:rPr>
                <a:t>Maths</a:t>
              </a:r>
              <a:r>
                <a:rPr lang="en-US">
                  <a:ea typeface="Calibri" panose="020F0502020204030204"/>
                  <a:cs typeface="Calibri"/>
                </a:rPr>
                <a:t>, we will be continuing our study of decimals (to hundredths) and including partioning and comparing. We will then put this knowledge to use by starting a topic on money including practical problem solving. We will finish the half term with the topic of time, including converting between analogue and digital time.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A7A247-E6F9-F0E7-5141-6D42B0F9FA1D}"/>
              </a:ext>
            </a:extLst>
          </p:cNvPr>
          <p:cNvGrpSpPr/>
          <p:nvPr/>
        </p:nvGrpSpPr>
        <p:grpSpPr>
          <a:xfrm>
            <a:off x="4120551" y="4611589"/>
            <a:ext cx="3835878" cy="2149312"/>
            <a:chOff x="4120551" y="4611589"/>
            <a:chExt cx="3835878" cy="2149312"/>
          </a:xfrm>
        </p:grpSpPr>
        <p:pic>
          <p:nvPicPr>
            <p:cNvPr id="40" name="Picture 39" descr="Human body of a man for study, spinning, great to be used in medicine ...">
              <a:extLst>
                <a:ext uri="{FF2B5EF4-FFF2-40B4-BE49-F238E27FC236}">
                  <a16:creationId xmlns:a16="http://schemas.microsoft.com/office/drawing/2014/main" id="{085DEA70-6516-9476-01AF-31D1F4EDD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120551" y="4611589"/>
              <a:ext cx="3835878" cy="214931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C73AF57-5A43-7347-A3BC-4B8DDB36F3F8}"/>
                </a:ext>
              </a:extLst>
            </p:cNvPr>
            <p:cNvSpPr txBox="1"/>
            <p:nvPr/>
          </p:nvSpPr>
          <p:spPr>
            <a:xfrm>
              <a:off x="4297579" y="4713583"/>
              <a:ext cx="3445877" cy="20159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45720" tIns="45720" rIns="4572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cs typeface="Calibri"/>
                </a:rPr>
                <a:t>Our first science unit is ’</a:t>
              </a:r>
              <a:r>
                <a:rPr lang="en-GB" sz="1600" b="0" i="0">
                  <a:solidFill>
                    <a:srgbClr val="000000"/>
                  </a:solidFill>
                  <a:effectLst/>
                </a:rPr>
                <a:t> </a:t>
              </a:r>
              <a:r>
                <a:rPr lang="en-GB" sz="1600">
                  <a:solidFill>
                    <a:srgbClr val="000000"/>
                  </a:solidFill>
                </a:rPr>
                <a:t>Sound</a:t>
              </a:r>
              <a:r>
                <a:rPr lang="en-GB" sz="1600" b="0" i="0">
                  <a:solidFill>
                    <a:srgbClr val="000000"/>
                  </a:solidFill>
                  <a:effectLst/>
                </a:rPr>
                <a:t>’.</a:t>
              </a:r>
              <a:r>
                <a:rPr lang="en-GB" sz="1600">
                  <a:cs typeface="Calibri"/>
                </a:rPr>
                <a:t> </a:t>
              </a:r>
              <a:r>
                <a:rPr lang="en-US" sz="1600">
                  <a:cs typeface="Calibri"/>
                </a:rPr>
                <a:t>We will investigate how sound is made, how it travels and how our ear functions to hear.</a:t>
              </a:r>
            </a:p>
            <a:p>
              <a:r>
                <a:rPr lang="en-US" sz="1600">
                  <a:ea typeface="Calibri"/>
                  <a:cs typeface="Calibri"/>
                </a:rPr>
                <a:t>We will then look to see how sound can be manipulated (amplitude and pitch) and explore how sound can be measured.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0038FF-454A-5D0B-2535-CFC0372AFB1E}"/>
              </a:ext>
            </a:extLst>
          </p:cNvPr>
          <p:cNvGrpSpPr/>
          <p:nvPr/>
        </p:nvGrpSpPr>
        <p:grpSpPr>
          <a:xfrm>
            <a:off x="8203720" y="4640345"/>
            <a:ext cx="3778369" cy="2149311"/>
            <a:chOff x="8232475" y="4683476"/>
            <a:chExt cx="3778369" cy="199116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B186534-7AF8-03D4-8D76-4EBC04C09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232475" y="4683476"/>
              <a:ext cx="3778369" cy="199116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3F7FDB6-654F-4808-15EF-3A996965D362}"/>
                </a:ext>
              </a:extLst>
            </p:cNvPr>
            <p:cNvSpPr txBox="1"/>
            <p:nvPr/>
          </p:nvSpPr>
          <p:spPr>
            <a:xfrm>
              <a:off x="8395125" y="4791878"/>
              <a:ext cx="3299845" cy="1325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45720" tIns="45720" rIns="4572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  <a:ea typeface="+mn-lt"/>
                  <a:cs typeface="+mn-lt"/>
                </a:rPr>
                <a:t>This term we will be learning about the Ancient Romans. We will be looking at who the Romans were, how they lived, their legacy and their impact on Britain today.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42845"/>
            <a:ext cx="10826151" cy="1064884"/>
          </a:xfrm>
        </p:spPr>
        <p:txBody>
          <a:bodyPr>
            <a:normAutofit/>
          </a:bodyPr>
          <a:lstStyle/>
          <a:p>
            <a:r>
              <a:rPr lang="en-US">
                <a:latin typeface="Cavolini"/>
                <a:cs typeface="Calibri Light"/>
              </a:rPr>
              <a:t>Spring Term 2 in Year 4</a:t>
            </a:r>
            <a:endParaRPr lang="en-US">
              <a:latin typeface="Cavolini"/>
              <a:cs typeface="Biome"/>
            </a:endParaRPr>
          </a:p>
        </p:txBody>
      </p:sp>
      <p:pic>
        <p:nvPicPr>
          <p:cNvPr id="4" name="Picture 3" descr="A green circle with a tree and text&#10;&#10;Description automatically generated">
            <a:extLst>
              <a:ext uri="{FF2B5EF4-FFF2-40B4-BE49-F238E27FC236}">
                <a16:creationId xmlns:a16="http://schemas.microsoft.com/office/drawing/2014/main" id="{0633E944-81A8-50CA-EC8C-D6C7A182B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275" y="76200"/>
            <a:ext cx="1270959" cy="127095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8AFBAE5-D475-84F5-F96E-A8C171780195}"/>
              </a:ext>
            </a:extLst>
          </p:cNvPr>
          <p:cNvGrpSpPr/>
          <p:nvPr/>
        </p:nvGrpSpPr>
        <p:grpSpPr>
          <a:xfrm>
            <a:off x="3919269" y="982659"/>
            <a:ext cx="1362972" cy="646331"/>
            <a:chOff x="3919269" y="982659"/>
            <a:chExt cx="1362972" cy="646331"/>
          </a:xfrm>
        </p:grpSpPr>
        <p:pic>
          <p:nvPicPr>
            <p:cNvPr id="18" name="Picture 17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999F9B95-21C3-35C0-E0F8-092E51629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3919269" y="1016579"/>
              <a:ext cx="1362972" cy="61227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029E40-04D9-E5D1-994E-23770BE64487}"/>
                </a:ext>
              </a:extLst>
            </p:cNvPr>
            <p:cNvSpPr txBox="1"/>
            <p:nvPr/>
          </p:nvSpPr>
          <p:spPr>
            <a:xfrm>
              <a:off x="3946896" y="982659"/>
              <a:ext cx="1226452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>
                  <a:cs typeface="Calibri"/>
                </a:rPr>
                <a:t>Art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676B5-A8D2-6C27-FF48-EF223789FE4A}"/>
              </a:ext>
            </a:extLst>
          </p:cNvPr>
          <p:cNvGrpSpPr/>
          <p:nvPr/>
        </p:nvGrpSpPr>
        <p:grpSpPr>
          <a:xfrm>
            <a:off x="7827591" y="4027708"/>
            <a:ext cx="1243779" cy="649283"/>
            <a:chOff x="8687914" y="4076869"/>
            <a:chExt cx="1243779" cy="649283"/>
          </a:xfrm>
        </p:grpSpPr>
        <p:pic>
          <p:nvPicPr>
            <p:cNvPr id="22" name="Picture 21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E744D4BD-7C23-F190-928C-2624B719F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8687914" y="4076869"/>
              <a:ext cx="1243779" cy="59998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0F5D7EE-8D4F-B368-4A68-C290DEF33296}"/>
                </a:ext>
              </a:extLst>
            </p:cNvPr>
            <p:cNvSpPr txBox="1"/>
            <p:nvPr/>
          </p:nvSpPr>
          <p:spPr>
            <a:xfrm>
              <a:off x="8787661" y="4079821"/>
              <a:ext cx="1028647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>
                  <a:cs typeface="Calibri"/>
                </a:rPr>
                <a:t>PE</a:t>
              </a:r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48C56E-BE7E-0E82-4C23-CE08503E57C6}"/>
              </a:ext>
            </a:extLst>
          </p:cNvPr>
          <p:cNvGrpSpPr/>
          <p:nvPr/>
        </p:nvGrpSpPr>
        <p:grpSpPr>
          <a:xfrm>
            <a:off x="4418070" y="4030660"/>
            <a:ext cx="1993489" cy="648282"/>
            <a:chOff x="4307457" y="4030660"/>
            <a:chExt cx="1993489" cy="648282"/>
          </a:xfrm>
        </p:grpSpPr>
        <p:pic>
          <p:nvPicPr>
            <p:cNvPr id="21" name="Picture 20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7CD6420F-F64B-3DE5-7A68-1D1E3C216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307457" y="4078956"/>
              <a:ext cx="1993489" cy="59998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E400DF-3022-40D5-6116-6F019B7B12AB}"/>
                </a:ext>
              </a:extLst>
            </p:cNvPr>
            <p:cNvSpPr txBox="1"/>
            <p:nvPr/>
          </p:nvSpPr>
          <p:spPr>
            <a:xfrm>
              <a:off x="4507614" y="4030660"/>
              <a:ext cx="1655453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>
                  <a:cs typeface="Calibri"/>
                </a:rPr>
                <a:t>Music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CC1E27-B74E-73A8-BFBE-44B65A83B8B2}"/>
              </a:ext>
            </a:extLst>
          </p:cNvPr>
          <p:cNvGrpSpPr/>
          <p:nvPr/>
        </p:nvGrpSpPr>
        <p:grpSpPr>
          <a:xfrm>
            <a:off x="6604123" y="974311"/>
            <a:ext cx="1362972" cy="660572"/>
            <a:chOff x="6751607" y="925150"/>
            <a:chExt cx="1362972" cy="660572"/>
          </a:xfrm>
        </p:grpSpPr>
        <p:pic>
          <p:nvPicPr>
            <p:cNvPr id="23" name="Picture 22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609C8F75-E86F-4291-598E-0ABA3C0FA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6751607" y="987823"/>
              <a:ext cx="1362972" cy="59789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67C3EC6-7FAB-4110-D8D6-EC0ADB31F8FC}"/>
                </a:ext>
              </a:extLst>
            </p:cNvPr>
            <p:cNvSpPr txBox="1"/>
            <p:nvPr/>
          </p:nvSpPr>
          <p:spPr>
            <a:xfrm>
              <a:off x="6980519" y="925150"/>
              <a:ext cx="910149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>
                  <a:cs typeface="Calibri"/>
                </a:rPr>
                <a:t>RE</a:t>
              </a:r>
              <a:endParaRPr lang="en-US" err="1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F6F532F-BEDE-079A-8790-7E13481324F7}"/>
              </a:ext>
            </a:extLst>
          </p:cNvPr>
          <p:cNvGrpSpPr/>
          <p:nvPr/>
        </p:nvGrpSpPr>
        <p:grpSpPr>
          <a:xfrm>
            <a:off x="901646" y="986833"/>
            <a:ext cx="1593010" cy="646331"/>
            <a:chOff x="741872" y="1011414"/>
            <a:chExt cx="1593010" cy="646331"/>
          </a:xfrm>
        </p:grpSpPr>
        <p:pic>
          <p:nvPicPr>
            <p:cNvPr id="7" name="Picture 6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BAEEFCBD-45A8-DB38-B5F6-67CFA9BBA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741872" y="1016579"/>
              <a:ext cx="1593010" cy="62665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E889743-B4B5-860F-C997-2A61196C0153}"/>
                </a:ext>
              </a:extLst>
            </p:cNvPr>
            <p:cNvSpPr txBox="1"/>
            <p:nvPr/>
          </p:nvSpPr>
          <p:spPr>
            <a:xfrm>
              <a:off x="855764" y="1011414"/>
              <a:ext cx="1384602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>
                  <a:cs typeface="Calibri"/>
                </a:rPr>
                <a:t>PSHE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59CE39-340B-03B0-DF7A-BC11DB61C09E}"/>
              </a:ext>
            </a:extLst>
          </p:cNvPr>
          <p:cNvGrpSpPr/>
          <p:nvPr/>
        </p:nvGrpSpPr>
        <p:grpSpPr>
          <a:xfrm>
            <a:off x="187184" y="3926308"/>
            <a:ext cx="2743198" cy="660572"/>
            <a:chOff x="138023" y="4073792"/>
            <a:chExt cx="2743198" cy="660572"/>
          </a:xfrm>
        </p:grpSpPr>
        <p:pic>
          <p:nvPicPr>
            <p:cNvPr id="8" name="Picture 7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F23C2A23-87AB-D130-6619-A381524BA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38023" y="4122088"/>
              <a:ext cx="2743198" cy="61227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6E70DA7-E6CC-1528-329E-DAA67ED04304}"/>
                </a:ext>
              </a:extLst>
            </p:cNvPr>
            <p:cNvSpPr txBox="1"/>
            <p:nvPr/>
          </p:nvSpPr>
          <p:spPr>
            <a:xfrm>
              <a:off x="366935" y="4073792"/>
              <a:ext cx="2319130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>
                  <a:cs typeface="Calibri"/>
                </a:rPr>
                <a:t>Computing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7CF355-0BA1-88F7-08F4-9E9D1CD9EB24}"/>
              </a:ext>
            </a:extLst>
          </p:cNvPr>
          <p:cNvGrpSpPr/>
          <p:nvPr/>
        </p:nvGrpSpPr>
        <p:grpSpPr>
          <a:xfrm>
            <a:off x="9497682" y="1397514"/>
            <a:ext cx="1966821" cy="648283"/>
            <a:chOff x="9497682" y="1397514"/>
            <a:chExt cx="1966821" cy="648283"/>
          </a:xfrm>
        </p:grpSpPr>
        <p:pic>
          <p:nvPicPr>
            <p:cNvPr id="11" name="Picture 10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915B22A1-B697-0F97-C191-319F4F0A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9497682" y="1419144"/>
              <a:ext cx="1966821" cy="62665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FD9D01-D761-EADB-3755-C612AE48EC66}"/>
                </a:ext>
              </a:extLst>
            </p:cNvPr>
            <p:cNvSpPr txBox="1"/>
            <p:nvPr/>
          </p:nvSpPr>
          <p:spPr>
            <a:xfrm>
              <a:off x="9775524" y="1397514"/>
              <a:ext cx="1513998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>
                  <a:cs typeface="Calibri"/>
                </a:rPr>
                <a:t>French</a:t>
              </a:r>
              <a:endParaRPr lang="en-US" err="1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861FA0-7E00-6A31-EE0D-629464EFE28B}"/>
              </a:ext>
            </a:extLst>
          </p:cNvPr>
          <p:cNvGrpSpPr/>
          <p:nvPr/>
        </p:nvGrpSpPr>
        <p:grpSpPr>
          <a:xfrm>
            <a:off x="281797" y="1665437"/>
            <a:ext cx="2829464" cy="2060634"/>
            <a:chOff x="281797" y="1665437"/>
            <a:chExt cx="2829464" cy="206063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1607F48-CB52-01F0-82CD-44E91151C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797" y="1665437"/>
              <a:ext cx="2829464" cy="206063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263C101-E9A4-588A-3664-7837CE15442F}"/>
                </a:ext>
              </a:extLst>
            </p:cNvPr>
            <p:cNvSpPr txBox="1"/>
            <p:nvPr/>
          </p:nvSpPr>
          <p:spPr>
            <a:xfrm>
              <a:off x="469709" y="2306197"/>
              <a:ext cx="2454249" cy="7540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45720" tIns="45720" rIns="4572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cs typeface="Calibri"/>
                </a:rPr>
                <a:t>Our unit is Keeping Safe.</a:t>
              </a:r>
            </a:p>
            <a:p>
              <a:endParaRPr lang="en-GB" sz="1600">
                <a:ea typeface="Calibri"/>
                <a:cs typeface="Calibri"/>
              </a:endParaRPr>
            </a:p>
            <a:p>
              <a:endParaRPr lang="en-GB" sz="1200">
                <a:solidFill>
                  <a:srgbClr val="333333"/>
                </a:solidFill>
                <a:ea typeface="Calibri"/>
                <a:cs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9902D1-46DA-C13D-675A-D5284E2129D7}"/>
              </a:ext>
            </a:extLst>
          </p:cNvPr>
          <p:cNvGrpSpPr/>
          <p:nvPr/>
        </p:nvGrpSpPr>
        <p:grpSpPr>
          <a:xfrm>
            <a:off x="3187620" y="1661087"/>
            <a:ext cx="2820105" cy="2363551"/>
            <a:chOff x="3046770" y="1709468"/>
            <a:chExt cx="2767433" cy="2523248"/>
          </a:xfrm>
        </p:grpSpPr>
        <p:pic>
          <p:nvPicPr>
            <p:cNvPr id="27" name="Picture 26" descr="Background Art Abstract · Free image on Pixabay">
              <a:extLst>
                <a:ext uri="{FF2B5EF4-FFF2-40B4-BE49-F238E27FC236}">
                  <a16:creationId xmlns:a16="http://schemas.microsoft.com/office/drawing/2014/main" id="{B7CD42E7-78C7-011C-961E-0C41F4283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6770" y="1709468"/>
              <a:ext cx="2767433" cy="2523248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E9DD063-7914-C259-9106-77F33AF42660}"/>
                </a:ext>
              </a:extLst>
            </p:cNvPr>
            <p:cNvSpPr txBox="1"/>
            <p:nvPr/>
          </p:nvSpPr>
          <p:spPr>
            <a:xfrm>
              <a:off x="3255358" y="1834551"/>
              <a:ext cx="2415072" cy="2168575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cs typeface="Calibri"/>
                </a:rPr>
                <a:t>We will be investigating pop art and looking at the work of Andy Warhol. The children will produce a final work using photo editing software.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D5A9D16-542C-566D-E6DA-12DB5A2F5023}"/>
              </a:ext>
            </a:extLst>
          </p:cNvPr>
          <p:cNvGrpSpPr/>
          <p:nvPr/>
        </p:nvGrpSpPr>
        <p:grpSpPr>
          <a:xfrm>
            <a:off x="94892" y="4674819"/>
            <a:ext cx="3390181" cy="2054387"/>
            <a:chOff x="94892" y="4810013"/>
            <a:chExt cx="3390181" cy="205438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A29A24A-A7A7-8882-130E-E41FB93BB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892" y="4810013"/>
              <a:ext cx="3390181" cy="2054387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2F4D33F-6EAE-3ECC-3866-7327ED8BDDA1}"/>
                </a:ext>
              </a:extLst>
            </p:cNvPr>
            <p:cNvSpPr txBox="1"/>
            <p:nvPr/>
          </p:nvSpPr>
          <p:spPr>
            <a:xfrm>
              <a:off x="184235" y="4820318"/>
              <a:ext cx="3187090" cy="2031325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ea typeface="Calibri"/>
                  <a:cs typeface="Segoe UI"/>
                </a:rPr>
                <a:t>In computing, we will look at the acceptable use of digital material available online in ESafety. After completing this the children will embark on a course to learn photo editing skills.</a:t>
              </a:r>
              <a:endParaRPr lang="en-GB">
                <a:cs typeface="Segoe UI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90CC71B-DEDB-70E3-C286-33692764283E}"/>
              </a:ext>
            </a:extLst>
          </p:cNvPr>
          <p:cNvGrpSpPr/>
          <p:nvPr/>
        </p:nvGrpSpPr>
        <p:grpSpPr>
          <a:xfrm>
            <a:off x="3704535" y="4731589"/>
            <a:ext cx="3505200" cy="2024333"/>
            <a:chOff x="4048664" y="4731589"/>
            <a:chExt cx="3505200" cy="2024333"/>
          </a:xfrm>
        </p:grpSpPr>
        <p:pic>
          <p:nvPicPr>
            <p:cNvPr id="19" name="Picture 18" descr="Music Notes 2 Free Stock Photo - Public Domain Pictures">
              <a:extLst>
                <a:ext uri="{FF2B5EF4-FFF2-40B4-BE49-F238E27FC236}">
                  <a16:creationId xmlns:a16="http://schemas.microsoft.com/office/drawing/2014/main" id="{A04BA729-4EC2-B397-12D1-B1CECEF10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48664" y="4731589"/>
              <a:ext cx="3505200" cy="2024333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D2F973-3369-B290-291D-4551125356F1}"/>
                </a:ext>
              </a:extLst>
            </p:cNvPr>
            <p:cNvSpPr txBox="1"/>
            <p:nvPr/>
          </p:nvSpPr>
          <p:spPr>
            <a:xfrm>
              <a:off x="4151898" y="4868173"/>
              <a:ext cx="3261255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cs typeface="Segoe UI"/>
                </a:rPr>
                <a:t>This term a specialist teacher will be teaching the children to play the ukulele with a focus on melody, chords and strumming rhythms.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4E024CB-6187-CC58-DF19-0B665A263EFB}"/>
              </a:ext>
            </a:extLst>
          </p:cNvPr>
          <p:cNvGrpSpPr/>
          <p:nvPr/>
        </p:nvGrpSpPr>
        <p:grpSpPr>
          <a:xfrm>
            <a:off x="7464900" y="4737455"/>
            <a:ext cx="1974029" cy="2016775"/>
            <a:chOff x="8017965" y="4737455"/>
            <a:chExt cx="1974029" cy="2016775"/>
          </a:xfrm>
        </p:grpSpPr>
        <p:pic>
          <p:nvPicPr>
            <p:cNvPr id="20" name="Picture 19" descr="Basketball Court Free Stock Photo - Public Domain Pictures">
              <a:extLst>
                <a:ext uri="{FF2B5EF4-FFF2-40B4-BE49-F238E27FC236}">
                  <a16:creationId xmlns:a16="http://schemas.microsoft.com/office/drawing/2014/main" id="{C7D2D464-EC28-F040-70E1-607A085B3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17965" y="4737455"/>
              <a:ext cx="1974029" cy="2016775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2B5442-B2DC-9A73-397A-B2BF538992FE}"/>
                </a:ext>
              </a:extLst>
            </p:cNvPr>
            <p:cNvSpPr txBox="1"/>
            <p:nvPr/>
          </p:nvSpPr>
          <p:spPr>
            <a:xfrm>
              <a:off x="8163398" y="5379801"/>
              <a:ext cx="164750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ea typeface="Calibri"/>
                  <a:cs typeface="Segoe UI"/>
                </a:rPr>
                <a:t>Basketball and Rounders.</a:t>
              </a:r>
              <a:endParaRPr lang="en-GB">
                <a:cs typeface="Segoe U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6617C5-3CB9-CC6B-4E7E-10704EDB78D7}"/>
              </a:ext>
            </a:extLst>
          </p:cNvPr>
          <p:cNvGrpSpPr/>
          <p:nvPr/>
        </p:nvGrpSpPr>
        <p:grpSpPr>
          <a:xfrm>
            <a:off x="6090249" y="1710187"/>
            <a:ext cx="2621198" cy="2086524"/>
            <a:chOff x="6090249" y="1710187"/>
            <a:chExt cx="2599427" cy="2057400"/>
          </a:xfrm>
        </p:grpSpPr>
        <p:pic>
          <p:nvPicPr>
            <p:cNvPr id="29" name="Picture 28" descr="A sunset over a body of water&#10;&#10;Description automatically generated">
              <a:extLst>
                <a:ext uri="{FF2B5EF4-FFF2-40B4-BE49-F238E27FC236}">
                  <a16:creationId xmlns:a16="http://schemas.microsoft.com/office/drawing/2014/main" id="{FFE548A9-621F-8BBD-BFEB-F9BC381B0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6090249" y="1710187"/>
              <a:ext cx="2599427" cy="20574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BCF1ED-545F-8B1F-FFAB-58A6F22BB370}"/>
                </a:ext>
              </a:extLst>
            </p:cNvPr>
            <p:cNvSpPr txBox="1"/>
            <p:nvPr/>
          </p:nvSpPr>
          <p:spPr>
            <a:xfrm>
              <a:off x="6267275" y="1722783"/>
              <a:ext cx="2310165" cy="1684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45720" tIns="45720" rIns="4572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ea typeface="Calibri"/>
                  <a:cs typeface="Calibri"/>
                </a:rPr>
                <a:t>We continue to think about worship, this time focusing our attention on Islam and how they show commitment to god. 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590D8C-A3E2-5E3D-0CE1-DE1E99DA98C6}"/>
              </a:ext>
            </a:extLst>
          </p:cNvPr>
          <p:cNvGrpSpPr/>
          <p:nvPr/>
        </p:nvGrpSpPr>
        <p:grpSpPr>
          <a:xfrm>
            <a:off x="9255123" y="2109947"/>
            <a:ext cx="2743200" cy="1828800"/>
            <a:chOff x="9181381" y="2097657"/>
            <a:chExt cx="2743200" cy="1828800"/>
          </a:xfrm>
        </p:grpSpPr>
        <p:pic>
          <p:nvPicPr>
            <p:cNvPr id="33" name="Picture 32" descr="A flag of france with red white and blue stripes&#10;&#10;Description automatically generated">
              <a:extLst>
                <a:ext uri="{FF2B5EF4-FFF2-40B4-BE49-F238E27FC236}">
                  <a16:creationId xmlns:a16="http://schemas.microsoft.com/office/drawing/2014/main" id="{FA998A1B-8ED9-543A-3285-8A3A52205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9181381" y="2097657"/>
              <a:ext cx="2743200" cy="182880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A585AFB-39A4-30DB-FFDF-2D87E498CD19}"/>
                </a:ext>
              </a:extLst>
            </p:cNvPr>
            <p:cNvSpPr txBox="1"/>
            <p:nvPr/>
          </p:nvSpPr>
          <p:spPr>
            <a:xfrm>
              <a:off x="9514277" y="2213520"/>
              <a:ext cx="2080028" cy="1154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45720" tIns="45720" rIns="4572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cs typeface="Calibri"/>
                </a:rPr>
                <a:t>We will be covering shopping, food and money in French this half term. 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060BA00-BDB0-6B24-B3A8-69D698C8DE46}"/>
              </a:ext>
            </a:extLst>
          </p:cNvPr>
          <p:cNvGrpSpPr/>
          <p:nvPr/>
        </p:nvGrpSpPr>
        <p:grpSpPr>
          <a:xfrm>
            <a:off x="9445507" y="3823324"/>
            <a:ext cx="2862393" cy="3226110"/>
            <a:chOff x="9445507" y="3823324"/>
            <a:chExt cx="2862393" cy="322611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56FB3DC-8894-0E9C-FCB9-53BF4993E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9445507" y="3823324"/>
              <a:ext cx="2862393" cy="322611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5099A62-CA3C-51E5-0813-4D95D8700AC4}"/>
                </a:ext>
              </a:extLst>
            </p:cNvPr>
            <p:cNvSpPr txBox="1"/>
            <p:nvPr/>
          </p:nvSpPr>
          <p:spPr>
            <a:xfrm>
              <a:off x="9701390" y="4782899"/>
              <a:ext cx="2236000" cy="175432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cs typeface="Calibri" panose="020F0502020204030204"/>
                </a:rPr>
                <a:t>For more detailed information about the curriculum, please see the 'Curriculum' page on the school website.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6877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d912b2-fccb-479a-8d4b-2937e8398ddb" xsi:nil="true"/>
    <lcf76f155ced4ddcb4097134ff3c332f xmlns="71d96f78-74e6-472a-8bb2-341772c9b8b3">
      <Terms xmlns="http://schemas.microsoft.com/office/infopath/2007/PartnerControls"/>
    </lcf76f155ced4ddcb4097134ff3c332f>
    <SharedWithUsers xmlns="7dd912b2-fccb-479a-8d4b-2937e8398ddb">
      <UserInfo>
        <DisplayName>C Bannister</DisplayName>
        <AccountId>37</AccountId>
        <AccountType/>
      </UserInfo>
      <UserInfo>
        <DisplayName>N Brown</DisplayName>
        <AccountId>349</AccountId>
        <AccountType/>
      </UserInfo>
      <UserInfo>
        <DisplayName>L Harvey-Mott</DisplayName>
        <AccountId>23</AccountId>
        <AccountType/>
      </UserInfo>
      <UserInfo>
        <DisplayName>C Tandara</DisplayName>
        <AccountId>31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582E0B82A07048A48C23433B10B790" ma:contentTypeVersion="15" ma:contentTypeDescription="Create a new document." ma:contentTypeScope="" ma:versionID="991e2203f0736722e46b26bd5c13c702">
  <xsd:schema xmlns:xsd="http://www.w3.org/2001/XMLSchema" xmlns:xs="http://www.w3.org/2001/XMLSchema" xmlns:p="http://schemas.microsoft.com/office/2006/metadata/properties" xmlns:ns2="71d96f78-74e6-472a-8bb2-341772c9b8b3" xmlns:ns3="7dd912b2-fccb-479a-8d4b-2937e8398ddb" targetNamespace="http://schemas.microsoft.com/office/2006/metadata/properties" ma:root="true" ma:fieldsID="4083077b2fbd76466171b125d85eff60" ns2:_="" ns3:_="">
    <xsd:import namespace="71d96f78-74e6-472a-8bb2-341772c9b8b3"/>
    <xsd:import namespace="7dd912b2-fccb-479a-8d4b-2937e8398d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96f78-74e6-472a-8bb2-341772c9b8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8dad2d-7a76-423e-b4e0-370171c6c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912b2-fccb-479a-8d4b-2937e8398dd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f75387f-af34-4b5d-8562-6bc825dfce6c}" ma:internalName="TaxCatchAll" ma:showField="CatchAllData" ma:web="7dd912b2-fccb-479a-8d4b-2937e8398d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D8E9E2-4640-4573-AABF-D28D07749E04}">
  <ds:schemaRefs>
    <ds:schemaRef ds:uri="71d96f78-74e6-472a-8bb2-341772c9b8b3"/>
    <ds:schemaRef ds:uri="7dd912b2-fccb-479a-8d4b-2937e8398dd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2DEFA7-5D4F-4844-97B9-272DB56021A0}">
  <ds:schemaRefs>
    <ds:schemaRef ds:uri="71d96f78-74e6-472a-8bb2-341772c9b8b3"/>
    <ds:schemaRef ds:uri="7dd912b2-fccb-479a-8d4b-2937e8398d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CBCD344-9A89-4F7F-8C57-046B4B5B2B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Summer Term 1 in Year 4</vt:lpstr>
      <vt:lpstr>Spring Term 2 in Year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Tandara</dc:creator>
  <cp:revision>3</cp:revision>
  <dcterms:created xsi:type="dcterms:W3CDTF">2023-09-05T19:25:21Z</dcterms:created>
  <dcterms:modified xsi:type="dcterms:W3CDTF">2024-04-24T11:30:55Z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0x01010019582E0B82A07048A48C23433B10B790</vt:lpwstr>
  </property>
  <property fmtid="{D5CDD505-2E9C-101B-9397-08002B2CF9AE}" pid="3" name="MediaServiceImageTags">
    <vt:lpwstr/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2023-09-14T08:43:19Z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c5a5007f-3f84-4671-899e-ff07e7938758</vt:lpwstr>
  </property>
  <property fmtid="{D5CDD505-2E9C-101B-9397-08002B2CF9AE}" pid="9" name="MSIP_Label_defa4170-0d19-0005-0004-bc88714345d2_ActionId">
    <vt:lpwstr>46ffb072-c6f9-4d76-a6b2-c8d3a60b937c</vt:lpwstr>
  </property>
  <property fmtid="{D5CDD505-2E9C-101B-9397-08002B2CF9AE}" pid="10" name="MSIP_Label_defa4170-0d19-0005-0004-bc88714345d2_ContentBits">
    <vt:lpwstr>0</vt:lpwstr>
  </property>
</Properties>
</file>