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3B3C91-3789-4830-B5C3-90A285C451DE}" v="3" dt="2024-11-13T12:59:21.3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54" d="100"/>
          <a:sy n="5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C047C-2034-4401-9F73-B246DF511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454DE5-08D4-9080-D79B-D33A1508C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DC8FB-B8B8-68EC-1157-EE6642580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D1202-DE51-0711-C01B-215A1E116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24202-2174-3DDC-4D34-D66B8FC44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0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5FA7C-7726-C409-CF85-9CB4FEA12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3690D-B97C-278E-A2C2-964B839647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FE10B-A4B1-1E2C-5D1B-375F6DD80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E7257-C621-8038-955D-3438E4A25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0793A-F301-EC0C-6C62-DEDB89491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61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75F13-5277-1042-8A38-1488E336C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7AC72D-09FB-021C-8DB7-46EAE89DF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1BA76-08B5-C117-3025-874E2369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9FB7D-1F50-987E-2913-7583906DD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1CFED-0911-090E-3A9D-E873C5D56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39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1E95B-758F-90A2-87F0-AB9A0D5B4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7BB5B-216E-475F-54E0-0C4015F2C7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C444F2-89EB-1E31-4FE3-8DE6939031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A3119A-131E-3744-9485-9F583B24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806E3-D799-16C9-9C2C-62436C8B1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B9C7AB-8D05-7EC9-EA71-1BEFF02BF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67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0048F-FC6F-B8EE-22F0-D7788F677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8EA217-BCF9-7855-670E-106E41172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8A17DC-A04B-C024-2FBE-FF145B4E3C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8BF34B-25F9-6E77-0204-EFC18947DA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88031F-D5D0-EB46-8146-7C09360C21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B2773-ECCB-890F-7C31-38DCD1A77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2985B4-085E-612A-8FD4-CD640C065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545E2E-C625-42B7-7FE1-73A639649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1762C-DABD-79EA-5958-A8D51B176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1B8AEB-3FB1-4088-5796-735AAE611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CE510C-8AB9-14A9-4B16-F2F7367EB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0C14D9-2058-5B50-0A85-E35A6E8C8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09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98301F-31E5-5184-EEAF-AC02B2D9D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C136D0-AF46-03B1-5826-52C587E22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0FAA34-C601-CD8B-0B88-7E613DD39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21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7FA3-C33A-1B79-A584-FACC4A657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181F2-A6FF-36A4-8619-3BAAD7408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8A5615-6F62-71EF-2461-1912D4896F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9BC61A-4A78-33AB-82BC-17E7D38C1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420C0-89B8-52A5-C210-95FADA495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23BCE-8212-8580-2B4E-05205A7C9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179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ACD07-0BDD-00A4-78B3-4BAB4C5ED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94C545-9BAD-2A4A-47D9-9DA9A1A93B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7F5127-4012-9759-EC2E-5746356765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D66FBB-6165-14A8-6BA3-59821BE9D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63796-FBB2-ECB4-814B-545D9E89C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CC3281-ABDA-5DAE-8F0A-4BB9778E9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60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3DF2B-2364-459C-47C7-A31525D20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E2EFB2-EB5D-01C5-60EC-5114E11AFC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71149-7DF2-CA68-143F-AFAD6F3A7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250C4-C072-A19B-924F-0B3663EC2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485E8-D7EA-FDC2-0615-56790B74B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623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12746D-B530-91C8-B336-9E5C214180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8615FD-94CF-424A-3FEA-C3C01CCA4C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E3B17-B18C-9E01-25B9-4CF294FCE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657A1-460A-965E-EFF9-FEDACAFEF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4D61F-36A3-2FC7-9A53-B2B6695D3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687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0B2C83-4D8B-1A78-78DD-E15B1712C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838161-83DC-E9AA-7771-076B71A70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300BB-9BA1-7416-4BE3-443B4C4F3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22F7A5-B7F1-44FB-88F2-65A1BEFE4E2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E8D53-1CAA-09EC-9B85-57D500ED6B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132AF-668C-F6B5-C89D-73FF1D3A16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DBCF64-7316-436E-97B0-5628E8974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42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503893D1-BDC1-DC43-CB89-40BB05E15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2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D6192B-D76E-4C1C-EBE7-660AFC10C062}"/>
              </a:ext>
            </a:extLst>
          </p:cNvPr>
          <p:cNvSpPr txBox="1"/>
          <p:nvPr/>
        </p:nvSpPr>
        <p:spPr>
          <a:xfrm>
            <a:off x="6436659" y="717176"/>
            <a:ext cx="45361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Eco Council members are busy sorting the recycling that you put into the boxes in </a:t>
            </a:r>
            <a:r>
              <a:rPr lang="en-GB" sz="2400"/>
              <a:t>your classrooms.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Thank you for doing your bit to recycle items we use lots of in school.</a:t>
            </a:r>
          </a:p>
        </p:txBody>
      </p:sp>
    </p:spTree>
    <p:extLst>
      <p:ext uri="{BB962C8B-B14F-4D97-AF65-F5344CB8AC3E}">
        <p14:creationId xmlns:p14="http://schemas.microsoft.com/office/powerpoint/2010/main" val="2915317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d912b2-fccb-479a-8d4b-2937e8398ddb" xsi:nil="true"/>
    <lcf76f155ced4ddcb4097134ff3c332f xmlns="71d96f78-74e6-472a-8bb2-341772c9b8b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582E0B82A07048A48C23433B10B790" ma:contentTypeVersion="15" ma:contentTypeDescription="Create a new document." ma:contentTypeScope="" ma:versionID="991e2203f0736722e46b26bd5c13c702">
  <xsd:schema xmlns:xsd="http://www.w3.org/2001/XMLSchema" xmlns:xs="http://www.w3.org/2001/XMLSchema" xmlns:p="http://schemas.microsoft.com/office/2006/metadata/properties" xmlns:ns2="71d96f78-74e6-472a-8bb2-341772c9b8b3" xmlns:ns3="7dd912b2-fccb-479a-8d4b-2937e8398ddb" targetNamespace="http://schemas.microsoft.com/office/2006/metadata/properties" ma:root="true" ma:fieldsID="4083077b2fbd76466171b125d85eff60" ns2:_="" ns3:_="">
    <xsd:import namespace="71d96f78-74e6-472a-8bb2-341772c9b8b3"/>
    <xsd:import namespace="7dd912b2-fccb-479a-8d4b-2937e8398d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96f78-74e6-472a-8bb2-341772c9b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e8dad2d-7a76-423e-b4e0-370171c6c2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d912b2-fccb-479a-8d4b-2937e8398dd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f75387f-af34-4b5d-8562-6bc825dfce6c}" ma:internalName="TaxCatchAll" ma:showField="CatchAllData" ma:web="7dd912b2-fccb-479a-8d4b-2937e8398d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F2EC80-408C-47FA-9616-79C148348A78}">
  <ds:schemaRefs>
    <ds:schemaRef ds:uri="http://schemas.microsoft.com/office/2006/documentManagement/types"/>
    <ds:schemaRef ds:uri="http://schemas.microsoft.com/office/2006/metadata/properties"/>
    <ds:schemaRef ds:uri="7dd912b2-fccb-479a-8d4b-2937e8398ddb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71d96f78-74e6-472a-8bb2-341772c9b8b3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08426B0-D763-4D01-99CA-55BFBDCAD6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96f78-74e6-472a-8bb2-341772c9b8b3"/>
    <ds:schemaRef ds:uri="7dd912b2-fccb-479a-8d4b-2937e8398d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BF55F1F-B5D7-4B57-AD3E-4F6D7A50B4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35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Bannister</dc:creator>
  <cp:lastModifiedBy>C Bannister</cp:lastModifiedBy>
  <cp:revision>3</cp:revision>
  <dcterms:created xsi:type="dcterms:W3CDTF">2024-03-28T08:33:00Z</dcterms:created>
  <dcterms:modified xsi:type="dcterms:W3CDTF">2025-05-06T11:01:36Z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2024-03-28T08:36:20Z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23bf0311-7f94-48ea-9797-46e5422ff23c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0x01010019582E0B82A07048A48C23433B10B790</vt:lpwstr>
  </property>
  <property fmtid="{D5CDD505-2E9C-101B-9397-08002B2CF9AE}" pid="10" name="MediaServiceImageTags">
    <vt:lpwstr/>
  </property>
</Properties>
</file>