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32" d="100"/>
          <a:sy n="32" d="100"/>
        </p:scale>
        <p:origin x="11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02FEB-8F19-FC8A-2F6E-FD2FD286AE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BCF275-788B-B5B3-CA58-62599491B0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477D0-2073-0F45-CD18-5B9267A6F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E6DCB-BFBB-E7FA-E988-AB46D3207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09DAF-27D4-7B71-B636-BB6DFD421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659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1F675-5E0E-03FF-A722-F81043F10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F6DFE-44CA-57B2-5E5D-CD231F8841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DB4C4-262C-58DE-11D7-90BC3412F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767F42-9520-F145-AA84-9F6EB611A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56F14-F35C-A80C-2731-BCD7EA3C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632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EA8C8-0491-395A-CA58-520FC4607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75E797-EA5C-AD2D-3304-618E1C882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AFD689-B66C-6D43-4867-B5826F7A1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CF04F4-E659-17E8-2572-FE551BB4F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F6A991-A18F-7BDB-5350-100E10F75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494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35AC5-64CA-BF9F-0ACC-54346DFF6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0C477-1C19-8F3F-AC8F-BF4B6D9F07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1139ED-4BE4-BCD4-A236-A189EB7265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57C54-824C-264B-F176-1A76997C3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2A1564-2689-733A-5835-0DC45DAC8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0B1EC-0835-8F39-785A-129A615CB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717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A46A-96DD-6AA7-998F-3C05293B0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23F45-5654-E3AE-1EAC-7A36EBB599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31F9-A2BC-732B-E4FC-5A66979362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0D213F-698B-F3A2-3D8D-752A5BBC55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0AFD6C-ED24-9BA6-4102-EF13DF7DE3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ADBDE8-C10F-35DB-D05C-1E4F40262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A66C0B-CBF2-B0C4-A6C1-89BBC0816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707788-96F0-B665-0C29-29BDC6C19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834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87D30-0DFE-D826-8B39-BBE5503D1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CF87A6-3C5A-93B1-E2B6-D63F676C9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B6F988-34C6-EEC6-354E-10B3437AC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D789B0-E77A-36D8-B495-D19BF8B38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613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E19D95-6B08-061E-E7A4-2B8BF53D9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8E2B9C-1EDC-31DD-7A38-1722A4387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57099D-48F2-3F27-E93A-4B454ABDF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827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61CB0-1187-2F93-21BE-4D4B2BF8A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404E0-AFC6-FC59-321F-879CCD5F4E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0A7F07-DE73-A783-3328-185CABB2A1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FB0255-A337-9BC7-DF72-812835750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0D6117-C2BF-4436-DBA1-46D55E15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5FDF7-8937-B4FC-C218-10BE007D5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929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194E8-D3E5-1F44-6E86-765B7978E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7A8A44-51B3-0CE5-1729-8621A526E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269C1B-069E-FE91-A872-4E78897D7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D3A48-1F49-4FA7-6A8B-0535E46BD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29C6E-E7F5-0699-EA6F-D5C21E0B8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2CF42F-BAFA-9501-0BB3-0212C0B08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23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14D9E-A4C7-E9C2-0856-4F42FD093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08BC63-3DFA-8E1C-A4EF-BC935449CF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20FF51-7C94-4982-79B8-C7F4CBA7E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2F1286-5D76-17D6-03E7-E74B8F974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3EFBA-00B7-16EA-9FFE-5CB21DAA0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915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D23390-6EFE-4470-0925-64BA51C75A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DDF35F-A8D2-062F-4108-48AFD23A45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23CC6E-0756-15C7-BBA7-B74006BCE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B62A0-CEC0-E765-6072-6B7E9C4FE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62CF9-00FA-C0A1-57A6-C08B2643D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656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EB8B02-A133-6045-EDED-B9EE49924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243934-DA64-5720-C40D-BB74FF38FE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ADECD9-C778-B61D-CFD4-463516A12F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2F2B1B-F179-475B-BD4B-8F1254198C86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0EC41E-ED59-DE53-9450-8CF0139BA5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F3027-37D6-6F51-7ABF-C48F9E2829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E80E1D-F1C5-4AA8-8C97-02BB8051E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45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green eco background made of small ecology icons - vector seamless pattern">
            <a:extLst>
              <a:ext uri="{FF2B5EF4-FFF2-40B4-BE49-F238E27FC236}">
                <a16:creationId xmlns:a16="http://schemas.microsoft.com/office/drawing/2014/main" id="{727708FF-3F49-E51A-EB71-ECFB03505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3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61558"/>
            <a:ext cx="12192000" cy="12733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CAFD25-4840-CEC8-92FC-64A3D490BC45}"/>
              </a:ext>
            </a:extLst>
          </p:cNvPr>
          <p:cNvSpPr txBox="1"/>
          <p:nvPr/>
        </p:nvSpPr>
        <p:spPr>
          <a:xfrm>
            <a:off x="591457" y="928914"/>
            <a:ext cx="11600543" cy="5408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6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sx="0" sy="0" algn="ctr">
                    <a:schemeClr val="accent6">
                      <a:lumMod val="60000"/>
                      <a:lumOff val="40000"/>
                    </a:scheme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</a:t>
            </a:r>
            <a:r>
              <a:rPr lang="en-GB" sz="4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sx="0" sy="0" algn="ctr">
                    <a:schemeClr val="accent6">
                      <a:lumMod val="60000"/>
                      <a:lumOff val="40000"/>
                    </a:scheme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row plants to support wildlife </a:t>
            </a:r>
            <a:endParaRPr lang="en-GB" sz="4000" b="1" kern="100" dirty="0">
              <a:ln>
                <a:solidFill>
                  <a:schemeClr val="bg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lumMod val="7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6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sx="0" sy="0" algn="ctr">
                    <a:schemeClr val="accent6">
                      <a:lumMod val="60000"/>
                      <a:lumOff val="40000"/>
                    </a:scheme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</a:t>
            </a:r>
            <a:r>
              <a:rPr lang="en-GB" sz="4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sx="0" sy="0" algn="ctr">
                    <a:schemeClr val="accent6">
                      <a:lumMod val="60000"/>
                      <a:lumOff val="40000"/>
                    </a:scheme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ecycle, reuse, reduce</a:t>
            </a:r>
            <a:endParaRPr lang="en-GB" sz="4000" b="1" kern="100" dirty="0">
              <a:ln>
                <a:solidFill>
                  <a:schemeClr val="bg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lumMod val="7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6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sx="0" sy="0" algn="ctr">
                    <a:schemeClr val="accent6">
                      <a:lumMod val="60000"/>
                      <a:lumOff val="40000"/>
                    </a:scheme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</a:t>
            </a:r>
            <a:r>
              <a:rPr lang="en-GB" sz="4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sx="0" sy="0" algn="ctr">
                    <a:schemeClr val="accent6">
                      <a:lumMod val="60000"/>
                      <a:lumOff val="40000"/>
                    </a:scheme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lectricity – use less! </a:t>
            </a:r>
            <a:endParaRPr lang="en-GB" sz="4000" b="1" kern="100" dirty="0">
              <a:ln>
                <a:solidFill>
                  <a:schemeClr val="bg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lumMod val="7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6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sx="0" sy="0" algn="ctr">
                    <a:schemeClr val="accent6">
                      <a:lumMod val="60000"/>
                      <a:lumOff val="40000"/>
                    </a:scheme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</a:t>
            </a:r>
            <a:r>
              <a:rPr lang="en-GB" sz="4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sx="0" sy="0" algn="ctr">
                    <a:schemeClr val="accent6">
                      <a:lumMod val="60000"/>
                      <a:lumOff val="40000"/>
                    </a:scheme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ncourage our school community to save water</a:t>
            </a:r>
            <a:endParaRPr lang="en-GB" sz="4000" b="1" kern="100" dirty="0">
              <a:ln>
                <a:solidFill>
                  <a:schemeClr val="bg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lumMod val="7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6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sx="0" sy="0" algn="ctr">
                    <a:schemeClr val="accent6">
                      <a:lumMod val="60000"/>
                      <a:lumOff val="40000"/>
                    </a:scheme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</a:t>
            </a:r>
            <a:r>
              <a:rPr lang="en-GB" sz="4000" b="1" kern="100" dirty="0">
                <a:ln w="12700" cap="flat" cmpd="sng" algn="ctr">
                  <a:solidFill>
                    <a:schemeClr val="bg2">
                      <a:lumMod val="10000"/>
                    </a:schemeClr>
                  </a:solidFill>
                  <a:prstDash val="solid"/>
                  <a:round/>
                </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ow, do your part to help our environment!</a:t>
            </a:r>
            <a:endParaRPr lang="en-GB" sz="4000" b="1" kern="100" dirty="0">
              <a:ln>
                <a:solidFill>
                  <a:schemeClr val="bg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lumMod val="7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Logo">
            <a:extLst>
              <a:ext uri="{FF2B5EF4-FFF2-40B4-BE49-F238E27FC236}">
                <a16:creationId xmlns:a16="http://schemas.microsoft.com/office/drawing/2014/main" id="{1C8D1488-C320-7475-B698-7E3859624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6986" y="368300"/>
            <a:ext cx="2216112" cy="229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BF1C9F-41BD-1B4E-5DAB-FBA3D561C3A8}"/>
              </a:ext>
            </a:extLst>
          </p:cNvPr>
          <p:cNvSpPr txBox="1"/>
          <p:nvPr/>
        </p:nvSpPr>
        <p:spPr>
          <a:xfrm>
            <a:off x="825842" y="247650"/>
            <a:ext cx="8621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</a:rPr>
              <a:t>Our Eco Code</a:t>
            </a:r>
          </a:p>
        </p:txBody>
      </p:sp>
    </p:spTree>
    <p:extLst>
      <p:ext uri="{BB962C8B-B14F-4D97-AF65-F5344CB8AC3E}">
        <p14:creationId xmlns:p14="http://schemas.microsoft.com/office/powerpoint/2010/main" val="2543221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582E0B82A07048A48C23433B10B790" ma:contentTypeVersion="16" ma:contentTypeDescription="Create a new document." ma:contentTypeScope="" ma:versionID="e975e3e48080d094c73f3d9e435a52c3">
  <xsd:schema xmlns:xsd="http://www.w3.org/2001/XMLSchema" xmlns:xs="http://www.w3.org/2001/XMLSchema" xmlns:p="http://schemas.microsoft.com/office/2006/metadata/properties" xmlns:ns2="71d96f78-74e6-472a-8bb2-341772c9b8b3" xmlns:ns3="7dd912b2-fccb-479a-8d4b-2937e8398ddb" targetNamespace="http://schemas.microsoft.com/office/2006/metadata/properties" ma:root="true" ma:fieldsID="e0940997f1a8efa9ff267fb80fa9dbf9" ns2:_="" ns3:_="">
    <xsd:import namespace="71d96f78-74e6-472a-8bb2-341772c9b8b3"/>
    <xsd:import namespace="7dd912b2-fccb-479a-8d4b-2937e8398dd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d96f78-74e6-472a-8bb2-341772c9b8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e8dad2d-7a76-423e-b4e0-370171c6c2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d912b2-fccb-479a-8d4b-2937e8398dd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f75387f-af34-4b5d-8562-6bc825dfce6c}" ma:internalName="TaxCatchAll" ma:showField="CatchAllData" ma:web="7dd912b2-fccb-479a-8d4b-2937e8398d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d912b2-fccb-479a-8d4b-2937e8398ddb"/>
    <lcf76f155ced4ddcb4097134ff3c332f xmlns="71d96f78-74e6-472a-8bb2-341772c9b8b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E6071A8-48AA-4C52-862C-080FC02A561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1B52B4-0A53-44FE-8DFE-052DD56193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d96f78-74e6-472a-8bb2-341772c9b8b3"/>
    <ds:schemaRef ds:uri="7dd912b2-fccb-479a-8d4b-2937e8398d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C7409CC-3387-4654-A7AB-192BA688DC32}">
  <ds:schemaRefs>
    <ds:schemaRef ds:uri="http://purl.org/dc/elements/1.1/"/>
    <ds:schemaRef ds:uri="7dd912b2-fccb-479a-8d4b-2937e8398ddb"/>
    <ds:schemaRef ds:uri="http://schemas.microsoft.com/office/infopath/2007/PartnerControls"/>
    <ds:schemaRef ds:uri="http://purl.org/dc/terms/"/>
    <ds:schemaRef ds:uri="http://schemas.microsoft.com/office/2006/documentManagement/types"/>
    <ds:schemaRef ds:uri="71d96f78-74e6-472a-8bb2-341772c9b8b3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 Bannister</dc:creator>
  <cp:lastModifiedBy>C Bannister</cp:lastModifiedBy>
  <cp:revision>3</cp:revision>
  <dcterms:created xsi:type="dcterms:W3CDTF">2025-04-21T15:11:35Z</dcterms:created>
  <dcterms:modified xsi:type="dcterms:W3CDTF">2025-05-06T10:54:10Z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2025-04-21T15:20:31Z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bcd58d4a-d2bf-4959-a57a-4e7ef5ac3392</vt:lpwstr>
  </property>
  <property fmtid="{D5CDD505-2E9C-101B-9397-08002B2CF9AE}" pid="8" name="MSIP_Label_defa4170-0d19-0005-0004-bc88714345d2_ContentBits">
    <vt:lpwstr>0</vt:lpwstr>
  </property>
  <property fmtid="{D5CDD505-2E9C-101B-9397-08002B2CF9AE}" pid="9" name="MSIP_Label_defa4170-0d19-0005-0004-bc88714345d2_Tag">
    <vt:lpwstr>10, 3, 0, 1</vt:lpwstr>
  </property>
  <property fmtid="{D5CDD505-2E9C-101B-9397-08002B2CF9AE}" pid="10" name="ContentTypeId">
    <vt:lpwstr>0x01010019582E0B82A07048A48C23433B10B790</vt:lpwstr>
  </property>
</Properties>
</file>